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quickStyle9.xml" ContentType="application/vnd.openxmlformats-officedocument.drawingml.diagramStyle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data9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data10.xml" ContentType="application/vnd.openxmlformats-officedocument.drawingml.diagramData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2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D163E-4726-4683-A1C1-77CEBECC271F}" type="doc">
      <dgm:prSet loTypeId="urn:microsoft.com/office/officeart/2005/8/layout/vProcess5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881B446-E2FD-4660-A7A8-505DEA5A238F}">
      <dgm:prSet/>
      <dgm:spPr/>
      <dgm:t>
        <a:bodyPr/>
        <a:lstStyle/>
        <a:p>
          <a:r>
            <a:rPr lang="fr-BE"/>
            <a:t>L’ </a:t>
          </a:r>
          <a:r>
            <a:rPr lang="fr-BE" b="1" u="sng"/>
            <a:t>Alternative Citoyenne </a:t>
          </a:r>
          <a:r>
            <a:rPr lang="fr-BE"/>
            <a:t>est un mouvement rassemblant des  	personnes issues de la société civile d’Aiseau-Presles</a:t>
          </a:r>
          <a:endParaRPr lang="en-US"/>
        </a:p>
      </dgm:t>
    </dgm:pt>
    <dgm:pt modelId="{0E5D2E5B-15E4-40B1-B0BB-A39587D0DA38}" type="parTrans" cxnId="{61C02B1F-6093-4300-BFF3-55C96389535C}">
      <dgm:prSet/>
      <dgm:spPr/>
      <dgm:t>
        <a:bodyPr/>
        <a:lstStyle/>
        <a:p>
          <a:endParaRPr lang="en-US"/>
        </a:p>
      </dgm:t>
    </dgm:pt>
    <dgm:pt modelId="{63AE825A-C816-4702-BF7A-A11099111FE2}" type="sibTrans" cxnId="{61C02B1F-6093-4300-BFF3-55C96389535C}">
      <dgm:prSet/>
      <dgm:spPr/>
      <dgm:t>
        <a:bodyPr/>
        <a:lstStyle/>
        <a:p>
          <a:endParaRPr lang="en-US"/>
        </a:p>
      </dgm:t>
    </dgm:pt>
    <dgm:pt modelId="{0C996334-B5C1-4D92-97A7-E042B9F6A0CE}">
      <dgm:prSet/>
      <dgm:spPr/>
      <dgm:t>
        <a:bodyPr/>
        <a:lstStyle/>
        <a:p>
          <a:r>
            <a:rPr lang="fr-BE" dirty="0"/>
            <a:t>Nous sommes politiquement neutres</a:t>
          </a:r>
          <a:endParaRPr lang="en-US" dirty="0"/>
        </a:p>
      </dgm:t>
    </dgm:pt>
    <dgm:pt modelId="{887A2D18-4A5D-4BC3-96C6-4D802600624A}" type="parTrans" cxnId="{845EA0A6-F92D-4FFF-B929-060E3842A56F}">
      <dgm:prSet/>
      <dgm:spPr/>
      <dgm:t>
        <a:bodyPr/>
        <a:lstStyle/>
        <a:p>
          <a:endParaRPr lang="en-US"/>
        </a:p>
      </dgm:t>
    </dgm:pt>
    <dgm:pt modelId="{67ECE468-2EBE-4B70-BE9D-4FA5A4A1302B}" type="sibTrans" cxnId="{845EA0A6-F92D-4FFF-B929-060E3842A56F}">
      <dgm:prSet/>
      <dgm:spPr/>
      <dgm:t>
        <a:bodyPr/>
        <a:lstStyle/>
        <a:p>
          <a:endParaRPr lang="en-US"/>
        </a:p>
      </dgm:t>
    </dgm:pt>
    <dgm:pt modelId="{885D6B17-B233-4632-8054-1FC5CCCB46BD}">
      <dgm:prSet/>
      <dgm:spPr/>
      <dgm:t>
        <a:bodyPr/>
        <a:lstStyle/>
        <a:p>
          <a:r>
            <a:rPr lang="fr-BE"/>
            <a:t>Notre préoccupation est la défense de l’intérêt général</a:t>
          </a:r>
          <a:endParaRPr lang="en-US"/>
        </a:p>
      </dgm:t>
    </dgm:pt>
    <dgm:pt modelId="{69114A40-965C-459A-AAD3-7E1A4C1415D5}" type="parTrans" cxnId="{499649EE-E355-4337-9EF3-BAE3BBBAE866}">
      <dgm:prSet/>
      <dgm:spPr/>
      <dgm:t>
        <a:bodyPr/>
        <a:lstStyle/>
        <a:p>
          <a:endParaRPr lang="en-US"/>
        </a:p>
      </dgm:t>
    </dgm:pt>
    <dgm:pt modelId="{785186CB-22DA-4B47-A5DC-3223E240D9B8}" type="sibTrans" cxnId="{499649EE-E355-4337-9EF3-BAE3BBBAE866}">
      <dgm:prSet/>
      <dgm:spPr/>
      <dgm:t>
        <a:bodyPr/>
        <a:lstStyle/>
        <a:p>
          <a:endParaRPr lang="en-US"/>
        </a:p>
      </dgm:t>
    </dgm:pt>
    <dgm:pt modelId="{C34D5F85-08B4-4AD7-B0F0-E5AD008C03A6}">
      <dgm:prSet/>
      <dgm:spPr/>
      <dgm:t>
        <a:bodyPr/>
        <a:lstStyle/>
        <a:p>
          <a:r>
            <a:rPr lang="fr-BE"/>
            <a:t>Notre ambition : permettre à l’ensemble des citoyens  	d’Aiseau-Presles de se réapproprier leur commune</a:t>
          </a:r>
          <a:endParaRPr lang="en-US"/>
        </a:p>
      </dgm:t>
    </dgm:pt>
    <dgm:pt modelId="{4FE665E0-E2B5-42A3-AB86-F41A3A0BDFB7}" type="parTrans" cxnId="{B5A563C5-9AA9-4523-BF6B-C918FC0D6E7F}">
      <dgm:prSet/>
      <dgm:spPr/>
      <dgm:t>
        <a:bodyPr/>
        <a:lstStyle/>
        <a:p>
          <a:endParaRPr lang="en-US"/>
        </a:p>
      </dgm:t>
    </dgm:pt>
    <dgm:pt modelId="{42575241-4D4E-4F61-B140-15B8B843AE52}" type="sibTrans" cxnId="{B5A563C5-9AA9-4523-BF6B-C918FC0D6E7F}">
      <dgm:prSet/>
      <dgm:spPr/>
      <dgm:t>
        <a:bodyPr/>
        <a:lstStyle/>
        <a:p>
          <a:endParaRPr lang="en-US"/>
        </a:p>
      </dgm:t>
    </dgm:pt>
    <dgm:pt modelId="{533A8B74-FE71-4980-A14C-611135125D9F}" type="pres">
      <dgm:prSet presAssocID="{30DD163E-4726-4683-A1C1-77CEBECC271F}" presName="outerComposite" presStyleCnt="0">
        <dgm:presLayoutVars>
          <dgm:chMax val="5"/>
          <dgm:dir/>
          <dgm:resizeHandles val="exact"/>
        </dgm:presLayoutVars>
      </dgm:prSet>
      <dgm:spPr/>
    </dgm:pt>
    <dgm:pt modelId="{98C05F03-E588-4825-A673-145D10CE74D8}" type="pres">
      <dgm:prSet presAssocID="{30DD163E-4726-4683-A1C1-77CEBECC271F}" presName="dummyMaxCanvas" presStyleCnt="0">
        <dgm:presLayoutVars/>
      </dgm:prSet>
      <dgm:spPr/>
    </dgm:pt>
    <dgm:pt modelId="{D3374DB2-2989-4A34-9C56-7C49EBE1600C}" type="pres">
      <dgm:prSet presAssocID="{30DD163E-4726-4683-A1C1-77CEBECC271F}" presName="FourNodes_1" presStyleLbl="node1" presStyleIdx="0" presStyleCnt="4">
        <dgm:presLayoutVars>
          <dgm:bulletEnabled val="1"/>
        </dgm:presLayoutVars>
      </dgm:prSet>
      <dgm:spPr/>
    </dgm:pt>
    <dgm:pt modelId="{08ABD975-0B25-4732-A388-8990B4060B49}" type="pres">
      <dgm:prSet presAssocID="{30DD163E-4726-4683-A1C1-77CEBECC271F}" presName="FourNodes_2" presStyleLbl="node1" presStyleIdx="1" presStyleCnt="4">
        <dgm:presLayoutVars>
          <dgm:bulletEnabled val="1"/>
        </dgm:presLayoutVars>
      </dgm:prSet>
      <dgm:spPr/>
    </dgm:pt>
    <dgm:pt modelId="{6727153B-221B-47A7-9AB7-0D279D300FFC}" type="pres">
      <dgm:prSet presAssocID="{30DD163E-4726-4683-A1C1-77CEBECC271F}" presName="FourNodes_3" presStyleLbl="node1" presStyleIdx="2" presStyleCnt="4">
        <dgm:presLayoutVars>
          <dgm:bulletEnabled val="1"/>
        </dgm:presLayoutVars>
      </dgm:prSet>
      <dgm:spPr/>
    </dgm:pt>
    <dgm:pt modelId="{9812B322-3BB9-47DB-9CAA-221831ABBC42}" type="pres">
      <dgm:prSet presAssocID="{30DD163E-4726-4683-A1C1-77CEBECC271F}" presName="FourNodes_4" presStyleLbl="node1" presStyleIdx="3" presStyleCnt="4">
        <dgm:presLayoutVars>
          <dgm:bulletEnabled val="1"/>
        </dgm:presLayoutVars>
      </dgm:prSet>
      <dgm:spPr/>
    </dgm:pt>
    <dgm:pt modelId="{85B07AFF-7504-40FB-A983-AFA499B20881}" type="pres">
      <dgm:prSet presAssocID="{30DD163E-4726-4683-A1C1-77CEBECC271F}" presName="FourConn_1-2" presStyleLbl="fgAccFollowNode1" presStyleIdx="0" presStyleCnt="3">
        <dgm:presLayoutVars>
          <dgm:bulletEnabled val="1"/>
        </dgm:presLayoutVars>
      </dgm:prSet>
      <dgm:spPr/>
    </dgm:pt>
    <dgm:pt modelId="{37DD34B9-49A9-4698-9FAB-337F52F8E2DD}" type="pres">
      <dgm:prSet presAssocID="{30DD163E-4726-4683-A1C1-77CEBECC271F}" presName="FourConn_2-3" presStyleLbl="fgAccFollowNode1" presStyleIdx="1" presStyleCnt="3">
        <dgm:presLayoutVars>
          <dgm:bulletEnabled val="1"/>
        </dgm:presLayoutVars>
      </dgm:prSet>
      <dgm:spPr/>
    </dgm:pt>
    <dgm:pt modelId="{A4A79B94-D7C2-4200-B949-78C060AB8374}" type="pres">
      <dgm:prSet presAssocID="{30DD163E-4726-4683-A1C1-77CEBECC271F}" presName="FourConn_3-4" presStyleLbl="fgAccFollowNode1" presStyleIdx="2" presStyleCnt="3">
        <dgm:presLayoutVars>
          <dgm:bulletEnabled val="1"/>
        </dgm:presLayoutVars>
      </dgm:prSet>
      <dgm:spPr/>
    </dgm:pt>
    <dgm:pt modelId="{562DCC90-6FBD-4215-BC22-AA968B7EBC02}" type="pres">
      <dgm:prSet presAssocID="{30DD163E-4726-4683-A1C1-77CEBECC271F}" presName="FourNodes_1_text" presStyleLbl="node1" presStyleIdx="3" presStyleCnt="4">
        <dgm:presLayoutVars>
          <dgm:bulletEnabled val="1"/>
        </dgm:presLayoutVars>
      </dgm:prSet>
      <dgm:spPr/>
    </dgm:pt>
    <dgm:pt modelId="{EC02AE16-272A-40EB-A65E-EEF66E89ACC0}" type="pres">
      <dgm:prSet presAssocID="{30DD163E-4726-4683-A1C1-77CEBECC271F}" presName="FourNodes_2_text" presStyleLbl="node1" presStyleIdx="3" presStyleCnt="4">
        <dgm:presLayoutVars>
          <dgm:bulletEnabled val="1"/>
        </dgm:presLayoutVars>
      </dgm:prSet>
      <dgm:spPr/>
    </dgm:pt>
    <dgm:pt modelId="{CC6D8237-34BB-4324-BF56-66900D46D558}" type="pres">
      <dgm:prSet presAssocID="{30DD163E-4726-4683-A1C1-77CEBECC271F}" presName="FourNodes_3_text" presStyleLbl="node1" presStyleIdx="3" presStyleCnt="4">
        <dgm:presLayoutVars>
          <dgm:bulletEnabled val="1"/>
        </dgm:presLayoutVars>
      </dgm:prSet>
      <dgm:spPr/>
    </dgm:pt>
    <dgm:pt modelId="{DA470E65-4B86-4A5C-85FC-3D5561AC555E}" type="pres">
      <dgm:prSet presAssocID="{30DD163E-4726-4683-A1C1-77CEBECC271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8D13916-1A24-4BEC-8646-F69F05FEA82A}" type="presOf" srcId="{C34D5F85-08B4-4AD7-B0F0-E5AD008C03A6}" destId="{9812B322-3BB9-47DB-9CAA-221831ABBC42}" srcOrd="0" destOrd="0" presId="urn:microsoft.com/office/officeart/2005/8/layout/vProcess5"/>
    <dgm:cxn modelId="{61C02B1F-6093-4300-BFF3-55C96389535C}" srcId="{30DD163E-4726-4683-A1C1-77CEBECC271F}" destId="{8881B446-E2FD-4660-A7A8-505DEA5A238F}" srcOrd="0" destOrd="0" parTransId="{0E5D2E5B-15E4-40B1-B0BB-A39587D0DA38}" sibTransId="{63AE825A-C816-4702-BF7A-A11099111FE2}"/>
    <dgm:cxn modelId="{F49B9C29-9505-4E2B-9625-E283E4A49AA3}" type="presOf" srcId="{8881B446-E2FD-4660-A7A8-505DEA5A238F}" destId="{D3374DB2-2989-4A34-9C56-7C49EBE1600C}" srcOrd="0" destOrd="0" presId="urn:microsoft.com/office/officeart/2005/8/layout/vProcess5"/>
    <dgm:cxn modelId="{1CA6C633-3E08-4254-B487-A57E3303D396}" type="presOf" srcId="{0C996334-B5C1-4D92-97A7-E042B9F6A0CE}" destId="{08ABD975-0B25-4732-A388-8990B4060B49}" srcOrd="0" destOrd="0" presId="urn:microsoft.com/office/officeart/2005/8/layout/vProcess5"/>
    <dgm:cxn modelId="{12F1A038-1A14-4629-9876-52D97AFE4BBB}" type="presOf" srcId="{63AE825A-C816-4702-BF7A-A11099111FE2}" destId="{85B07AFF-7504-40FB-A983-AFA499B20881}" srcOrd="0" destOrd="0" presId="urn:microsoft.com/office/officeart/2005/8/layout/vProcess5"/>
    <dgm:cxn modelId="{C5B1603B-4241-4F98-B5CA-932E2235F697}" type="presOf" srcId="{885D6B17-B233-4632-8054-1FC5CCCB46BD}" destId="{CC6D8237-34BB-4324-BF56-66900D46D558}" srcOrd="1" destOrd="0" presId="urn:microsoft.com/office/officeart/2005/8/layout/vProcess5"/>
    <dgm:cxn modelId="{07F6CD6E-E61F-4D3B-8B34-6817F0A1B02E}" type="presOf" srcId="{785186CB-22DA-4B47-A5DC-3223E240D9B8}" destId="{A4A79B94-D7C2-4200-B949-78C060AB8374}" srcOrd="0" destOrd="0" presId="urn:microsoft.com/office/officeart/2005/8/layout/vProcess5"/>
    <dgm:cxn modelId="{819F5B75-6BCA-46BB-B3D0-922F8DE42BA2}" type="presOf" srcId="{C34D5F85-08B4-4AD7-B0F0-E5AD008C03A6}" destId="{DA470E65-4B86-4A5C-85FC-3D5561AC555E}" srcOrd="1" destOrd="0" presId="urn:microsoft.com/office/officeart/2005/8/layout/vProcess5"/>
    <dgm:cxn modelId="{C1B8E856-B7F6-4528-BD75-EF611729445E}" type="presOf" srcId="{30DD163E-4726-4683-A1C1-77CEBECC271F}" destId="{533A8B74-FE71-4980-A14C-611135125D9F}" srcOrd="0" destOrd="0" presId="urn:microsoft.com/office/officeart/2005/8/layout/vProcess5"/>
    <dgm:cxn modelId="{18FBCA93-50F7-4722-BDFE-8CD8BB6EC176}" type="presOf" srcId="{8881B446-E2FD-4660-A7A8-505DEA5A238F}" destId="{562DCC90-6FBD-4215-BC22-AA968B7EBC02}" srcOrd="1" destOrd="0" presId="urn:microsoft.com/office/officeart/2005/8/layout/vProcess5"/>
    <dgm:cxn modelId="{E63314A2-91A7-4508-9E7D-1FC3F9DA5387}" type="presOf" srcId="{0C996334-B5C1-4D92-97A7-E042B9F6A0CE}" destId="{EC02AE16-272A-40EB-A65E-EEF66E89ACC0}" srcOrd="1" destOrd="0" presId="urn:microsoft.com/office/officeart/2005/8/layout/vProcess5"/>
    <dgm:cxn modelId="{845EA0A6-F92D-4FFF-B929-060E3842A56F}" srcId="{30DD163E-4726-4683-A1C1-77CEBECC271F}" destId="{0C996334-B5C1-4D92-97A7-E042B9F6A0CE}" srcOrd="1" destOrd="0" parTransId="{887A2D18-4A5D-4BC3-96C6-4D802600624A}" sibTransId="{67ECE468-2EBE-4B70-BE9D-4FA5A4A1302B}"/>
    <dgm:cxn modelId="{052BBBB8-EC0E-4282-9419-1B2DB3F0EAA1}" type="presOf" srcId="{67ECE468-2EBE-4B70-BE9D-4FA5A4A1302B}" destId="{37DD34B9-49A9-4698-9FAB-337F52F8E2DD}" srcOrd="0" destOrd="0" presId="urn:microsoft.com/office/officeart/2005/8/layout/vProcess5"/>
    <dgm:cxn modelId="{B5A563C5-9AA9-4523-BF6B-C918FC0D6E7F}" srcId="{30DD163E-4726-4683-A1C1-77CEBECC271F}" destId="{C34D5F85-08B4-4AD7-B0F0-E5AD008C03A6}" srcOrd="3" destOrd="0" parTransId="{4FE665E0-E2B5-42A3-AB86-F41A3A0BDFB7}" sibTransId="{42575241-4D4E-4F61-B140-15B8B843AE52}"/>
    <dgm:cxn modelId="{499649EE-E355-4337-9EF3-BAE3BBBAE866}" srcId="{30DD163E-4726-4683-A1C1-77CEBECC271F}" destId="{885D6B17-B233-4632-8054-1FC5CCCB46BD}" srcOrd="2" destOrd="0" parTransId="{69114A40-965C-459A-AAD3-7E1A4C1415D5}" sibTransId="{785186CB-22DA-4B47-A5DC-3223E240D9B8}"/>
    <dgm:cxn modelId="{C1E9DAF5-A23E-4E25-9A89-938DFB411547}" type="presOf" srcId="{885D6B17-B233-4632-8054-1FC5CCCB46BD}" destId="{6727153B-221B-47A7-9AB7-0D279D300FFC}" srcOrd="0" destOrd="0" presId="urn:microsoft.com/office/officeart/2005/8/layout/vProcess5"/>
    <dgm:cxn modelId="{388269D6-19A5-43BD-98AA-8607A800594B}" type="presParOf" srcId="{533A8B74-FE71-4980-A14C-611135125D9F}" destId="{98C05F03-E588-4825-A673-145D10CE74D8}" srcOrd="0" destOrd="0" presId="urn:microsoft.com/office/officeart/2005/8/layout/vProcess5"/>
    <dgm:cxn modelId="{55E9810C-674D-463F-B5F4-CAEF25E6CA91}" type="presParOf" srcId="{533A8B74-FE71-4980-A14C-611135125D9F}" destId="{D3374DB2-2989-4A34-9C56-7C49EBE1600C}" srcOrd="1" destOrd="0" presId="urn:microsoft.com/office/officeart/2005/8/layout/vProcess5"/>
    <dgm:cxn modelId="{149C1ACE-CF19-474F-96D5-CD0D5EB144F1}" type="presParOf" srcId="{533A8B74-FE71-4980-A14C-611135125D9F}" destId="{08ABD975-0B25-4732-A388-8990B4060B49}" srcOrd="2" destOrd="0" presId="urn:microsoft.com/office/officeart/2005/8/layout/vProcess5"/>
    <dgm:cxn modelId="{2F9C9DF3-9412-4321-B4DA-8C7BB1509A68}" type="presParOf" srcId="{533A8B74-FE71-4980-A14C-611135125D9F}" destId="{6727153B-221B-47A7-9AB7-0D279D300FFC}" srcOrd="3" destOrd="0" presId="urn:microsoft.com/office/officeart/2005/8/layout/vProcess5"/>
    <dgm:cxn modelId="{1BB87AB0-EBEC-45B3-96E3-46CD6AA533B9}" type="presParOf" srcId="{533A8B74-FE71-4980-A14C-611135125D9F}" destId="{9812B322-3BB9-47DB-9CAA-221831ABBC42}" srcOrd="4" destOrd="0" presId="urn:microsoft.com/office/officeart/2005/8/layout/vProcess5"/>
    <dgm:cxn modelId="{8EB43CBA-101C-4F14-B68D-17E12B32F2B8}" type="presParOf" srcId="{533A8B74-FE71-4980-A14C-611135125D9F}" destId="{85B07AFF-7504-40FB-A983-AFA499B20881}" srcOrd="5" destOrd="0" presId="urn:microsoft.com/office/officeart/2005/8/layout/vProcess5"/>
    <dgm:cxn modelId="{1B347807-9F70-4787-9058-712568B74B92}" type="presParOf" srcId="{533A8B74-FE71-4980-A14C-611135125D9F}" destId="{37DD34B9-49A9-4698-9FAB-337F52F8E2DD}" srcOrd="6" destOrd="0" presId="urn:microsoft.com/office/officeart/2005/8/layout/vProcess5"/>
    <dgm:cxn modelId="{B27BE80E-9B4E-4E55-A0AF-A5320EF85418}" type="presParOf" srcId="{533A8B74-FE71-4980-A14C-611135125D9F}" destId="{A4A79B94-D7C2-4200-B949-78C060AB8374}" srcOrd="7" destOrd="0" presId="urn:microsoft.com/office/officeart/2005/8/layout/vProcess5"/>
    <dgm:cxn modelId="{3CF9F341-9B97-4667-89A5-0E2F92C210F2}" type="presParOf" srcId="{533A8B74-FE71-4980-A14C-611135125D9F}" destId="{562DCC90-6FBD-4215-BC22-AA968B7EBC02}" srcOrd="8" destOrd="0" presId="urn:microsoft.com/office/officeart/2005/8/layout/vProcess5"/>
    <dgm:cxn modelId="{2834AFE9-B793-4C92-BB82-8B3AA7D809F2}" type="presParOf" srcId="{533A8B74-FE71-4980-A14C-611135125D9F}" destId="{EC02AE16-272A-40EB-A65E-EEF66E89ACC0}" srcOrd="9" destOrd="0" presId="urn:microsoft.com/office/officeart/2005/8/layout/vProcess5"/>
    <dgm:cxn modelId="{625EA84F-F5D3-4A5C-BE3A-6BCCD6B38955}" type="presParOf" srcId="{533A8B74-FE71-4980-A14C-611135125D9F}" destId="{CC6D8237-34BB-4324-BF56-66900D46D558}" srcOrd="10" destOrd="0" presId="urn:microsoft.com/office/officeart/2005/8/layout/vProcess5"/>
    <dgm:cxn modelId="{28BAFA6D-0822-4EB4-BD43-AD37D09861F9}" type="presParOf" srcId="{533A8B74-FE71-4980-A14C-611135125D9F}" destId="{DA470E65-4B86-4A5C-85FC-3D5561AC55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1 : « Maison de la créativité »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en-US" dirty="0"/>
            <a:t>Identifier un lieu </a:t>
          </a:r>
          <a:r>
            <a:rPr lang="en-US" dirty="0" err="1"/>
            <a:t>d’implantation</a:t>
          </a:r>
          <a:r>
            <a:rPr lang="en-US" dirty="0"/>
            <a:t> (construction, renovation, …);</a:t>
          </a:r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9E52D80D-D7F4-4910-A4A6-1E575D946239}">
      <dgm:prSet/>
      <dgm:spPr/>
      <dgm:t>
        <a:bodyPr/>
        <a:lstStyle/>
        <a:p>
          <a:r>
            <a:rPr lang="fr-BE" dirty="0"/>
            <a:t>Adapter les espaces aux réels besoins des candidats entrepreneurs;</a:t>
          </a:r>
        </a:p>
      </dgm:t>
    </dgm:pt>
    <dgm:pt modelId="{BFE91781-1441-4EF9-AE06-9BDE7C4B0236}" type="parTrans" cxnId="{C36B3D79-994D-4A4D-928C-DED3695D1BAF}">
      <dgm:prSet/>
      <dgm:spPr/>
      <dgm:t>
        <a:bodyPr/>
        <a:lstStyle/>
        <a:p>
          <a:endParaRPr lang="fr-FR"/>
        </a:p>
      </dgm:t>
    </dgm:pt>
    <dgm:pt modelId="{D6FAEF37-987C-4B3D-8C40-B3A6A357257F}" type="sibTrans" cxnId="{C36B3D79-994D-4A4D-928C-DED3695D1BAF}">
      <dgm:prSet/>
      <dgm:spPr/>
      <dgm:t>
        <a:bodyPr/>
        <a:lstStyle/>
        <a:p>
          <a:endParaRPr lang="fr-FR"/>
        </a:p>
      </dgm:t>
    </dgm:pt>
    <dgm:pt modelId="{75AAED7C-115D-4B1C-A502-BDB89D63D4C3}">
      <dgm:prSet/>
      <dgm:spPr/>
      <dgm:t>
        <a:bodyPr/>
        <a:lstStyle/>
        <a:p>
          <a:r>
            <a:rPr lang="en-US" dirty="0" err="1"/>
            <a:t>Rechercher</a:t>
          </a:r>
          <a:r>
            <a:rPr lang="en-US" dirty="0"/>
            <a:t> des </a:t>
          </a:r>
          <a:r>
            <a:rPr lang="en-US" dirty="0" err="1"/>
            <a:t>partenaires</a:t>
          </a:r>
          <a:r>
            <a:rPr lang="en-US" dirty="0"/>
            <a:t> </a:t>
          </a:r>
          <a:r>
            <a:rPr lang="en-US" dirty="0" err="1"/>
            <a:t>enclins</a:t>
          </a:r>
          <a:r>
            <a:rPr lang="en-US" dirty="0"/>
            <a:t> à </a:t>
          </a:r>
          <a:r>
            <a:rPr lang="en-US" dirty="0" err="1"/>
            <a:t>developper</a:t>
          </a:r>
          <a:r>
            <a:rPr lang="en-US" dirty="0"/>
            <a:t> </a:t>
          </a:r>
          <a:r>
            <a:rPr lang="en-US" dirty="0" err="1"/>
            <a:t>ce</a:t>
          </a:r>
          <a:r>
            <a:rPr lang="en-US" dirty="0"/>
            <a:t> </a:t>
          </a:r>
          <a:r>
            <a:rPr lang="en-US" dirty="0" err="1"/>
            <a:t>projet</a:t>
          </a:r>
          <a:r>
            <a:rPr lang="en-US" dirty="0"/>
            <a:t> </a:t>
          </a:r>
          <a:r>
            <a:rPr lang="en-US" dirty="0" err="1"/>
            <a:t>dans</a:t>
          </a:r>
          <a:r>
            <a:rPr lang="en-US" dirty="0"/>
            <a:t> un </a:t>
          </a:r>
          <a:r>
            <a:rPr lang="en-US" dirty="0" err="1"/>
            <a:t>partenariat</a:t>
          </a:r>
          <a:r>
            <a:rPr lang="en-US" dirty="0"/>
            <a:t> public/</a:t>
          </a:r>
          <a:r>
            <a:rPr lang="en-US" dirty="0" err="1"/>
            <a:t>privé</a:t>
          </a:r>
          <a:r>
            <a:rPr lang="en-US" dirty="0"/>
            <a:t>;</a:t>
          </a:r>
        </a:p>
      </dgm:t>
    </dgm:pt>
    <dgm:pt modelId="{337B75EE-9520-4B69-90D9-58A43C34D977}" type="parTrans" cxnId="{6D785820-DA02-4DAD-B2DC-2CB5CEF33F6A}">
      <dgm:prSet/>
      <dgm:spPr/>
      <dgm:t>
        <a:bodyPr/>
        <a:lstStyle/>
        <a:p>
          <a:endParaRPr lang="fr-FR"/>
        </a:p>
      </dgm:t>
    </dgm:pt>
    <dgm:pt modelId="{4DBD331F-0BE9-41E7-B7AA-A5AFE763FE93}" type="sibTrans" cxnId="{6D785820-DA02-4DAD-B2DC-2CB5CEF33F6A}">
      <dgm:prSet/>
      <dgm:spPr/>
      <dgm:t>
        <a:bodyPr/>
        <a:lstStyle/>
        <a:p>
          <a:endParaRPr lang="fr-FR"/>
        </a:p>
      </dgm:t>
    </dgm:pt>
    <dgm:pt modelId="{21F2C85A-0BA8-403F-B5A6-2E8000C4A22B}">
      <dgm:prSet/>
      <dgm:spPr/>
      <dgm:t>
        <a:bodyPr/>
        <a:lstStyle/>
        <a:p>
          <a:r>
            <a:rPr lang="fr-BE" dirty="0"/>
            <a:t>Proposer une installation informatique à la pointe;</a:t>
          </a:r>
        </a:p>
      </dgm:t>
    </dgm:pt>
    <dgm:pt modelId="{3B5CD0D8-7023-469D-9D60-0ABEAD7A8742}" type="parTrans" cxnId="{2AB0D6F3-FF19-468C-AB8D-F1B61A0C3A7F}">
      <dgm:prSet/>
      <dgm:spPr/>
      <dgm:t>
        <a:bodyPr/>
        <a:lstStyle/>
        <a:p>
          <a:endParaRPr lang="fr-FR"/>
        </a:p>
      </dgm:t>
    </dgm:pt>
    <dgm:pt modelId="{11F3975A-3D1C-4E58-A6D0-9C03F7FF37B9}" type="sibTrans" cxnId="{2AB0D6F3-FF19-468C-AB8D-F1B61A0C3A7F}">
      <dgm:prSet/>
      <dgm:spPr/>
      <dgm:t>
        <a:bodyPr/>
        <a:lstStyle/>
        <a:p>
          <a:endParaRPr lang="fr-FR"/>
        </a:p>
      </dgm:t>
    </dgm:pt>
    <dgm:pt modelId="{FE5528D2-DCE4-4044-81B0-DCBB090E2586}">
      <dgm:prSet/>
      <dgm:spPr/>
      <dgm:t>
        <a:bodyPr/>
        <a:lstStyle/>
        <a:p>
          <a:r>
            <a:rPr lang="fr-BE" dirty="0"/>
            <a:t>Définir les règles d’accès aux installations proposées;</a:t>
          </a:r>
        </a:p>
      </dgm:t>
    </dgm:pt>
    <dgm:pt modelId="{AF535A59-A432-4C0F-BD74-AC5C21F05B2B}" type="parTrans" cxnId="{85804B67-4894-41D7-8D00-15EB87FE5AA8}">
      <dgm:prSet/>
      <dgm:spPr/>
      <dgm:t>
        <a:bodyPr/>
        <a:lstStyle/>
        <a:p>
          <a:endParaRPr lang="fr-FR"/>
        </a:p>
      </dgm:t>
    </dgm:pt>
    <dgm:pt modelId="{AE93A455-4F2B-49DF-9946-C8FCDFFA9915}" type="sibTrans" cxnId="{85804B67-4894-41D7-8D00-15EB87FE5AA8}">
      <dgm:prSet/>
      <dgm:spPr/>
      <dgm:t>
        <a:bodyPr/>
        <a:lstStyle/>
        <a:p>
          <a:endParaRPr lang="fr-FR"/>
        </a:p>
      </dgm:t>
    </dgm:pt>
    <dgm:pt modelId="{726EF699-9572-48C4-80D3-CB134642A239}">
      <dgm:prSet/>
      <dgm:spPr/>
      <dgm:t>
        <a:bodyPr/>
        <a:lstStyle/>
        <a:p>
          <a:endParaRPr lang="fr-BE" dirty="0"/>
        </a:p>
      </dgm:t>
    </dgm:pt>
    <dgm:pt modelId="{4C40AA92-BCE4-4EB6-9FD1-BE5CBA205E50}" type="parTrans" cxnId="{DF65F0C2-DE53-4087-B454-6DB1DAFD0CCC}">
      <dgm:prSet/>
      <dgm:spPr/>
      <dgm:t>
        <a:bodyPr/>
        <a:lstStyle/>
        <a:p>
          <a:endParaRPr lang="fr-FR"/>
        </a:p>
      </dgm:t>
    </dgm:pt>
    <dgm:pt modelId="{0515FCC1-47D6-49CA-A7B4-51A1C5A55AFA}" type="sibTrans" cxnId="{DF65F0C2-DE53-4087-B454-6DB1DAFD0CCC}">
      <dgm:prSet/>
      <dgm:spPr/>
      <dgm:t>
        <a:bodyPr/>
        <a:lstStyle/>
        <a:p>
          <a:endParaRPr lang="fr-FR"/>
        </a:p>
      </dgm:t>
    </dgm:pt>
    <dgm:pt modelId="{8D1BCC40-419B-4029-9784-73E031B9A7B1}">
      <dgm:prSet/>
      <dgm:spPr/>
      <dgm:t>
        <a:bodyPr/>
        <a:lstStyle/>
        <a:p>
          <a:r>
            <a:rPr lang="fr-BE" dirty="0"/>
            <a:t>Elaborer un projet de convention incitant les porteurs de projets, en cas de succès, à développer leur activité sur le territoire de la commune. </a:t>
          </a:r>
        </a:p>
      </dgm:t>
    </dgm:pt>
    <dgm:pt modelId="{C1577E3A-905F-47E4-922B-B882F01BC33C}" type="parTrans" cxnId="{F334B6D0-1815-45C4-983D-FAE96BFBB7C0}">
      <dgm:prSet/>
      <dgm:spPr/>
      <dgm:t>
        <a:bodyPr/>
        <a:lstStyle/>
        <a:p>
          <a:endParaRPr lang="fr-FR"/>
        </a:p>
      </dgm:t>
    </dgm:pt>
    <dgm:pt modelId="{E4C425BC-9C1D-4C5E-BAE6-D1B89A424375}" type="sibTrans" cxnId="{F334B6D0-1815-45C4-983D-FAE96BFBB7C0}">
      <dgm:prSet/>
      <dgm:spPr/>
      <dgm:t>
        <a:bodyPr/>
        <a:lstStyle/>
        <a:p>
          <a:endParaRPr lang="fr-FR"/>
        </a:p>
      </dgm:t>
    </dgm:pt>
    <dgm:pt modelId="{744102FE-16D6-4351-A9C3-CDFC3056C663}">
      <dgm:prSet/>
      <dgm:spPr/>
      <dgm:t>
        <a:bodyPr/>
        <a:lstStyle/>
        <a:p>
          <a:r>
            <a:rPr lang="fr-BE" dirty="0"/>
            <a:t>Organiser le soutien et l’encadrement des candidats entrepreneurs </a:t>
          </a:r>
          <a:r>
            <a:rPr lang="fr-BE" i="1" dirty="0"/>
            <a:t>(ex : coaching, conférences, business </a:t>
          </a:r>
          <a:r>
            <a:rPr lang="fr-BE" i="1" dirty="0" err="1"/>
            <a:t>angel</a:t>
          </a:r>
          <a:r>
            <a:rPr lang="fr-BE" i="1" dirty="0"/>
            <a:t>, crowdfunding, micro-crédits, …</a:t>
          </a:r>
          <a:r>
            <a:rPr lang="fr-BE" dirty="0"/>
            <a:t> ) ;</a:t>
          </a:r>
        </a:p>
      </dgm:t>
    </dgm:pt>
    <dgm:pt modelId="{C731814B-50ED-4EFC-956E-52A3F1B18AE4}" type="parTrans" cxnId="{682FDFB9-D0F4-4BA7-9FCB-6A673823E057}">
      <dgm:prSet/>
      <dgm:spPr/>
      <dgm:t>
        <a:bodyPr/>
        <a:lstStyle/>
        <a:p>
          <a:endParaRPr lang="fr-FR"/>
        </a:p>
      </dgm:t>
    </dgm:pt>
    <dgm:pt modelId="{BF3C55B0-3EA3-4B17-A577-019F5A1F4A20}" type="sibTrans" cxnId="{682FDFB9-D0F4-4BA7-9FCB-6A673823E057}">
      <dgm:prSet/>
      <dgm:spPr/>
      <dgm:t>
        <a:bodyPr/>
        <a:lstStyle/>
        <a:p>
          <a:endParaRPr lang="fr-FR"/>
        </a:p>
      </dgm:t>
    </dgm:pt>
    <dgm:pt modelId="{357DF13A-8700-4760-9FC6-BDDB7021ECE3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A25164BC-63FA-4296-916D-C5BF3D2F9146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018182-1C4F-48E1-9384-80FE0BCF8BB6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785820-DA02-4DAD-B2DC-2CB5CEF33F6A}" srcId="{3B97AF80-9978-43D3-8BEF-5D450D16C1F8}" destId="{75AAED7C-115D-4B1C-A502-BDB89D63D4C3}" srcOrd="2" destOrd="0" parTransId="{337B75EE-9520-4B69-90D9-58A43C34D977}" sibTransId="{4DBD331F-0BE9-41E7-B7AA-A5AFE763FE93}"/>
    <dgm:cxn modelId="{641FF428-DF58-451D-B885-3729F146B250}" type="presOf" srcId="{744102FE-16D6-4351-A9C3-CDFC3056C663}" destId="{4F018182-1C4F-48E1-9384-80FE0BCF8BB6}" srcOrd="0" destOrd="5" presId="urn:microsoft.com/office/officeart/2005/8/layout/vList2"/>
    <dgm:cxn modelId="{A8476733-0280-4C85-8E4C-EDFB682C173C}" srcId="{3B97AF80-9978-43D3-8BEF-5D450D16C1F8}" destId="{3443A51C-C138-48B4-BCB7-FEAE27F5C0BD}" srcOrd="9" destOrd="0" parTransId="{0A89FE73-ACF1-435B-B44E-C3F8D2C81DBE}" sibTransId="{2CE9798A-8910-488A-AF1B-57ED6F98C95B}"/>
    <dgm:cxn modelId="{4BA6BD63-62E8-418D-B043-F109387314E8}" type="presOf" srcId="{3443A51C-C138-48B4-BCB7-FEAE27F5C0BD}" destId="{4F018182-1C4F-48E1-9384-80FE0BCF8BB6}" srcOrd="0" destOrd="9" presId="urn:microsoft.com/office/officeart/2005/8/layout/vList2"/>
    <dgm:cxn modelId="{85804B67-4894-41D7-8D00-15EB87FE5AA8}" srcId="{3B97AF80-9978-43D3-8BEF-5D450D16C1F8}" destId="{FE5528D2-DCE4-4044-81B0-DCBB090E2586}" srcOrd="6" destOrd="0" parTransId="{AF535A59-A432-4C0F-BD74-AC5C21F05B2B}" sibTransId="{AE93A455-4F2B-49DF-9946-C8FCDFFA9915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5CE55856-E359-444A-930B-943E72404B3E}" type="presOf" srcId="{3B97AF80-9978-43D3-8BEF-5D450D16C1F8}" destId="{A25164BC-63FA-4296-916D-C5BF3D2F9146}" srcOrd="0" destOrd="0" presId="urn:microsoft.com/office/officeart/2005/8/layout/vList2"/>
    <dgm:cxn modelId="{C36B3D79-994D-4A4D-928C-DED3695D1BAF}" srcId="{3B97AF80-9978-43D3-8BEF-5D450D16C1F8}" destId="{9E52D80D-D7F4-4910-A4A6-1E575D946239}" srcOrd="3" destOrd="0" parTransId="{BFE91781-1441-4EF9-AE06-9BDE7C4B0236}" sibTransId="{D6FAEF37-987C-4B3D-8C40-B3A6A357257F}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E6515D93-D1A0-4AF7-8C9E-31944CE0806B}" type="presOf" srcId="{9E52D80D-D7F4-4910-A4A6-1E575D946239}" destId="{4F018182-1C4F-48E1-9384-80FE0BCF8BB6}" srcOrd="0" destOrd="3" presId="urn:microsoft.com/office/officeart/2005/8/layout/vList2"/>
    <dgm:cxn modelId="{3A2D8898-F306-47CC-BF2F-7C2375BA260B}" type="presOf" srcId="{75AAED7C-115D-4B1C-A502-BDB89D63D4C3}" destId="{4F018182-1C4F-48E1-9384-80FE0BCF8BB6}" srcOrd="0" destOrd="2" presId="urn:microsoft.com/office/officeart/2005/8/layout/vList2"/>
    <dgm:cxn modelId="{751FBFAF-8248-43A4-8E36-84E4E902EDE9}" type="presOf" srcId="{FE5528D2-DCE4-4044-81B0-DCBB090E2586}" destId="{4F018182-1C4F-48E1-9384-80FE0BCF8BB6}" srcOrd="0" destOrd="6" presId="urn:microsoft.com/office/officeart/2005/8/layout/vList2"/>
    <dgm:cxn modelId="{8153DDAF-4093-4FAA-8FF7-F4455EC70403}" type="presOf" srcId="{E787202D-E592-47F3-89BC-4263E4945143}" destId="{4F018182-1C4F-48E1-9384-80FE0BCF8BB6}" srcOrd="0" destOrd="1" presId="urn:microsoft.com/office/officeart/2005/8/layout/vList2"/>
    <dgm:cxn modelId="{682FDFB9-D0F4-4BA7-9FCB-6A673823E057}" srcId="{3B97AF80-9978-43D3-8BEF-5D450D16C1F8}" destId="{744102FE-16D6-4351-A9C3-CDFC3056C663}" srcOrd="5" destOrd="0" parTransId="{C731814B-50ED-4EFC-956E-52A3F1B18AE4}" sibTransId="{BF3C55B0-3EA3-4B17-A577-019F5A1F4A20}"/>
    <dgm:cxn modelId="{C1E6C8BC-6CDD-457B-9841-3D2F7B34B432}" type="presOf" srcId="{49E9FC49-411F-42DD-81CB-E5950D87D83B}" destId="{4F018182-1C4F-48E1-9384-80FE0BCF8BB6}" srcOrd="0" destOrd="0" presId="urn:microsoft.com/office/officeart/2005/8/layout/vList2"/>
    <dgm:cxn modelId="{DF65F0C2-DE53-4087-B454-6DB1DAFD0CCC}" srcId="{3B97AF80-9978-43D3-8BEF-5D450D16C1F8}" destId="{726EF699-9572-48C4-80D3-CB134642A239}" srcOrd="8" destOrd="0" parTransId="{4C40AA92-BCE4-4EB6-9FD1-BE5CBA205E50}" sibTransId="{0515FCC1-47D6-49CA-A7B4-51A1C5A55AFA}"/>
    <dgm:cxn modelId="{93967FC3-4084-4E1F-A4A2-51084C0523A3}" type="presOf" srcId="{21F2C85A-0BA8-403F-B5A6-2E8000C4A22B}" destId="{4F018182-1C4F-48E1-9384-80FE0BCF8BB6}" srcOrd="0" destOrd="4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9A33A4C5-0463-4795-BD2D-55F76B299356}" type="presOf" srcId="{8D1BCC40-419B-4029-9784-73E031B9A7B1}" destId="{4F018182-1C4F-48E1-9384-80FE0BCF8BB6}" srcOrd="0" destOrd="7" presId="urn:microsoft.com/office/officeart/2005/8/layout/vList2"/>
    <dgm:cxn modelId="{4A8212C8-5BED-44E8-8300-8191142C4B3A}" type="presOf" srcId="{726EF699-9572-48C4-80D3-CB134642A239}" destId="{4F018182-1C4F-48E1-9384-80FE0BCF8BB6}" srcOrd="0" destOrd="8" presId="urn:microsoft.com/office/officeart/2005/8/layout/vList2"/>
    <dgm:cxn modelId="{F334B6D0-1815-45C4-983D-FAE96BFBB7C0}" srcId="{3B97AF80-9978-43D3-8BEF-5D450D16C1F8}" destId="{8D1BCC40-419B-4029-9784-73E031B9A7B1}" srcOrd="7" destOrd="0" parTransId="{C1577E3A-905F-47E4-922B-B882F01BC33C}" sibTransId="{E4C425BC-9C1D-4C5E-BAE6-D1B89A424375}"/>
    <dgm:cxn modelId="{27257FE1-6556-4899-9037-7C4D2805421A}" type="presOf" srcId="{C61DFF81-DAAC-456E-9D73-CD15989046A0}" destId="{357DF13A-8700-4760-9FC6-BDDB7021ECE3}" srcOrd="0" destOrd="0" presId="urn:microsoft.com/office/officeart/2005/8/layout/vList2"/>
    <dgm:cxn modelId="{2AB0D6F3-FF19-468C-AB8D-F1B61A0C3A7F}" srcId="{3B97AF80-9978-43D3-8BEF-5D450D16C1F8}" destId="{21F2C85A-0BA8-403F-B5A6-2E8000C4A22B}" srcOrd="4" destOrd="0" parTransId="{3B5CD0D8-7023-469D-9D60-0ABEAD7A8742}" sibTransId="{11F3975A-3D1C-4E58-A6D0-9C03F7FF37B9}"/>
    <dgm:cxn modelId="{946F85DD-FF09-4213-8FF7-9FBF56264B33}" type="presParOf" srcId="{357DF13A-8700-4760-9FC6-BDDB7021ECE3}" destId="{A25164BC-63FA-4296-916D-C5BF3D2F9146}" srcOrd="0" destOrd="0" presId="urn:microsoft.com/office/officeart/2005/8/layout/vList2"/>
    <dgm:cxn modelId="{98FFB88B-B577-4983-8BC8-0AF417775ABB}" type="presParOf" srcId="{357DF13A-8700-4760-9FC6-BDDB7021ECE3}" destId="{4F018182-1C4F-48E1-9384-80FE0BCF8BB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2 : Soutenir la formation et la recherche d’emploi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fr-BE" b="0" dirty="0"/>
            <a:t>Soutenir la recherche d’emploi en réduisant la fracture numérique et en favorisant la connexion des demandeurs d’emploi qui ne disposent pas d’accès suffisant au monde numérique – Projet « Aiseau-Presles 2.0 » en synergie avec la future </a:t>
          </a:r>
          <a:r>
            <a:rPr lang="fr-BE" b="0" i="1" dirty="0"/>
            <a:t>« Maison de la créativité »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75AAED7C-115D-4B1C-A502-BDB89D63D4C3}">
      <dgm:prSet/>
      <dgm:spPr/>
      <dgm:t>
        <a:bodyPr/>
        <a:lstStyle/>
        <a:p>
          <a:r>
            <a:rPr lang="fr-BE" b="0" dirty="0"/>
            <a:t>Favoriser les « </a:t>
          </a:r>
          <a:r>
            <a:rPr lang="fr-BE" b="1" dirty="0"/>
            <a:t>rencontres citoyennes »</a:t>
          </a:r>
          <a:r>
            <a:rPr lang="fr-BE" b="0" dirty="0"/>
            <a:t> entre citoyens actifs et citoyens en recherche d’emploi afin que les uns aident les autres dans leurs démarches - partage d’expérience - soutien et solidarité entre citoyens – Objectifs : </a:t>
          </a:r>
          <a:r>
            <a:rPr lang="fr-BE" b="0" u="sng" dirty="0"/>
            <a:t>rapprocher</a:t>
          </a:r>
          <a:r>
            <a:rPr lang="fr-BE" b="0" dirty="0"/>
            <a:t> les générations, favoriser la </a:t>
          </a:r>
          <a:r>
            <a:rPr lang="fr-BE" b="0" u="sng" dirty="0"/>
            <a:t>solidarité</a:t>
          </a:r>
          <a:r>
            <a:rPr lang="fr-BE" b="0" dirty="0"/>
            <a:t> entre les différentes réalités sociales de la population ;</a:t>
          </a:r>
          <a:endParaRPr lang="en-US" b="0" dirty="0"/>
        </a:p>
      </dgm:t>
    </dgm:pt>
    <dgm:pt modelId="{337B75EE-9520-4B69-90D9-58A43C34D977}" type="parTrans" cxnId="{6D785820-DA02-4DAD-B2DC-2CB5CEF33F6A}">
      <dgm:prSet/>
      <dgm:spPr/>
      <dgm:t>
        <a:bodyPr/>
        <a:lstStyle/>
        <a:p>
          <a:endParaRPr lang="fr-FR"/>
        </a:p>
      </dgm:t>
    </dgm:pt>
    <dgm:pt modelId="{4DBD331F-0BE9-41E7-B7AA-A5AFE763FE93}" type="sibTrans" cxnId="{6D785820-DA02-4DAD-B2DC-2CB5CEF33F6A}">
      <dgm:prSet/>
      <dgm:spPr/>
      <dgm:t>
        <a:bodyPr/>
        <a:lstStyle/>
        <a:p>
          <a:endParaRPr lang="fr-FR"/>
        </a:p>
      </dgm:t>
    </dgm:pt>
    <dgm:pt modelId="{726EF699-9572-48C4-80D3-CB134642A239}">
      <dgm:prSet/>
      <dgm:spPr/>
      <dgm:t>
        <a:bodyPr/>
        <a:lstStyle/>
        <a:p>
          <a:endParaRPr lang="fr-BE" dirty="0"/>
        </a:p>
      </dgm:t>
    </dgm:pt>
    <dgm:pt modelId="{4C40AA92-BCE4-4EB6-9FD1-BE5CBA205E50}" type="parTrans" cxnId="{DF65F0C2-DE53-4087-B454-6DB1DAFD0CCC}">
      <dgm:prSet/>
      <dgm:spPr/>
      <dgm:t>
        <a:bodyPr/>
        <a:lstStyle/>
        <a:p>
          <a:endParaRPr lang="fr-FR"/>
        </a:p>
      </dgm:t>
    </dgm:pt>
    <dgm:pt modelId="{0515FCC1-47D6-49CA-A7B4-51A1C5A55AFA}" type="sibTrans" cxnId="{DF65F0C2-DE53-4087-B454-6DB1DAFD0CCC}">
      <dgm:prSet/>
      <dgm:spPr/>
      <dgm:t>
        <a:bodyPr/>
        <a:lstStyle/>
        <a:p>
          <a:endParaRPr lang="fr-FR"/>
        </a:p>
      </dgm:t>
    </dgm:pt>
    <dgm:pt modelId="{AD6B1000-5AAE-4B30-A346-3C8E62621E1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b="0" dirty="0"/>
            <a:t>Soutenir et mettre en place, en partenariat avec des centres de formations locaux, l’accès aux formations qualifiantes pour les métiers en pénurie. Soutenir l’acquisition de compétences dans le numérique.</a:t>
          </a:r>
        </a:p>
      </dgm:t>
    </dgm:pt>
    <dgm:pt modelId="{296A5870-DBBA-4F49-9430-A72B3C8C8C90}" type="parTrans" cxnId="{C09282E7-B8F4-47FD-AA7E-1931C540A4CE}">
      <dgm:prSet/>
      <dgm:spPr/>
      <dgm:t>
        <a:bodyPr/>
        <a:lstStyle/>
        <a:p>
          <a:endParaRPr lang="fr-FR"/>
        </a:p>
      </dgm:t>
    </dgm:pt>
    <dgm:pt modelId="{FA256787-4F44-41BC-B95B-D0ED487137C0}" type="sibTrans" cxnId="{C09282E7-B8F4-47FD-AA7E-1931C540A4CE}">
      <dgm:prSet/>
      <dgm:spPr/>
      <dgm:t>
        <a:bodyPr/>
        <a:lstStyle/>
        <a:p>
          <a:endParaRPr lang="fr-FR"/>
        </a:p>
      </dgm:t>
    </dgm:pt>
    <dgm:pt modelId="{6BAD19A9-2875-4490-A999-F611257996C7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079BFD07-2BA6-427B-97F1-C4130FBCDD91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ED5377-9BFE-4671-8E34-80A59498509E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F60C1C-5923-4EEF-A976-F234EEE6DE41}" type="presOf" srcId="{3B97AF80-9978-43D3-8BEF-5D450D16C1F8}" destId="{079BFD07-2BA6-427B-97F1-C4130FBCDD91}" srcOrd="0" destOrd="0" presId="urn:microsoft.com/office/officeart/2005/8/layout/vList2"/>
    <dgm:cxn modelId="{6D785820-DA02-4DAD-B2DC-2CB5CEF33F6A}" srcId="{3B97AF80-9978-43D3-8BEF-5D450D16C1F8}" destId="{75AAED7C-115D-4B1C-A502-BDB89D63D4C3}" srcOrd="2" destOrd="0" parTransId="{337B75EE-9520-4B69-90D9-58A43C34D977}" sibTransId="{4DBD331F-0BE9-41E7-B7AA-A5AFE763FE93}"/>
    <dgm:cxn modelId="{2E11AC30-F083-4C23-A8F7-F8EB3F7E167A}" type="presOf" srcId="{AD6B1000-5AAE-4B30-A346-3C8E62621E10}" destId="{53ED5377-9BFE-4671-8E34-80A59498509E}" srcOrd="0" destOrd="3" presId="urn:microsoft.com/office/officeart/2005/8/layout/vList2"/>
    <dgm:cxn modelId="{A8476733-0280-4C85-8E4C-EDFB682C173C}" srcId="{3B97AF80-9978-43D3-8BEF-5D450D16C1F8}" destId="{3443A51C-C138-48B4-BCB7-FEAE27F5C0BD}" srcOrd="5" destOrd="0" parTransId="{0A89FE73-ACF1-435B-B44E-C3F8D2C81DBE}" sibTransId="{2CE9798A-8910-488A-AF1B-57ED6F98C95B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D5BE89BA-F3E8-4780-8876-819BAAC79908}" type="presOf" srcId="{3443A51C-C138-48B4-BCB7-FEAE27F5C0BD}" destId="{53ED5377-9BFE-4671-8E34-80A59498509E}" srcOrd="0" destOrd="5" presId="urn:microsoft.com/office/officeart/2005/8/layout/vList2"/>
    <dgm:cxn modelId="{DF65F0C2-DE53-4087-B454-6DB1DAFD0CCC}" srcId="{3B97AF80-9978-43D3-8BEF-5D450D16C1F8}" destId="{726EF699-9572-48C4-80D3-CB134642A239}" srcOrd="4" destOrd="0" parTransId="{4C40AA92-BCE4-4EB6-9FD1-BE5CBA205E50}" sibTransId="{0515FCC1-47D6-49CA-A7B4-51A1C5A55AFA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4B0858C9-5A80-4110-91C4-BA50A7224914}" type="presOf" srcId="{726EF699-9572-48C4-80D3-CB134642A239}" destId="{53ED5377-9BFE-4671-8E34-80A59498509E}" srcOrd="0" destOrd="4" presId="urn:microsoft.com/office/officeart/2005/8/layout/vList2"/>
    <dgm:cxn modelId="{A864F1D7-1841-4CBA-AC28-3E7EC24B4B05}" type="presOf" srcId="{49E9FC49-411F-42DD-81CB-E5950D87D83B}" destId="{53ED5377-9BFE-4671-8E34-80A59498509E}" srcOrd="0" destOrd="0" presId="urn:microsoft.com/office/officeart/2005/8/layout/vList2"/>
    <dgm:cxn modelId="{03C37AD8-7C0D-4ADA-80E7-8D4BD66BC85F}" type="presOf" srcId="{C61DFF81-DAAC-456E-9D73-CD15989046A0}" destId="{6BAD19A9-2875-4490-A999-F611257996C7}" srcOrd="0" destOrd="0" presId="urn:microsoft.com/office/officeart/2005/8/layout/vList2"/>
    <dgm:cxn modelId="{C8440BE3-8023-4FDC-958A-CD12D4DF7866}" type="presOf" srcId="{75AAED7C-115D-4B1C-A502-BDB89D63D4C3}" destId="{53ED5377-9BFE-4671-8E34-80A59498509E}" srcOrd="0" destOrd="2" presId="urn:microsoft.com/office/officeart/2005/8/layout/vList2"/>
    <dgm:cxn modelId="{C09282E7-B8F4-47FD-AA7E-1931C540A4CE}" srcId="{3B97AF80-9978-43D3-8BEF-5D450D16C1F8}" destId="{AD6B1000-5AAE-4B30-A346-3C8E62621E10}" srcOrd="3" destOrd="0" parTransId="{296A5870-DBBA-4F49-9430-A72B3C8C8C90}" sibTransId="{FA256787-4F44-41BC-B95B-D0ED487137C0}"/>
    <dgm:cxn modelId="{D246A5FF-BB35-46C3-A334-5CB3027455C9}" type="presOf" srcId="{E787202D-E592-47F3-89BC-4263E4945143}" destId="{53ED5377-9BFE-4671-8E34-80A59498509E}" srcOrd="0" destOrd="1" presId="urn:microsoft.com/office/officeart/2005/8/layout/vList2"/>
    <dgm:cxn modelId="{65F97B20-DA79-4140-9322-C928A2EFDCB8}" type="presParOf" srcId="{6BAD19A9-2875-4490-A999-F611257996C7}" destId="{079BFD07-2BA6-427B-97F1-C4130FBCDD91}" srcOrd="0" destOrd="0" presId="urn:microsoft.com/office/officeart/2005/8/layout/vList2"/>
    <dgm:cxn modelId="{9E783EE8-1C61-48FA-A560-24AD12AE5217}" type="presParOf" srcId="{6BAD19A9-2875-4490-A999-F611257996C7}" destId="{53ED5377-9BFE-4671-8E34-80A5949850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BE" dirty="0"/>
            <a:t>Objectif opérationnel 3 : Améliorer l’image et l’attractivité de la commune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fr-BE"/>
            <a:t>Créer les conditions favorables au maintien et développement du commerce de proximité ;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726EF699-9572-48C4-80D3-CB134642A2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Désenclaver Aiseau-Presles en renforçant l’offre de transport en commun ;</a:t>
          </a:r>
        </a:p>
      </dgm:t>
    </dgm:pt>
    <dgm:pt modelId="{4C40AA92-BCE4-4EB6-9FD1-BE5CBA205E50}" type="parTrans" cxnId="{DF65F0C2-DE53-4087-B454-6DB1DAFD0CCC}">
      <dgm:prSet/>
      <dgm:spPr/>
      <dgm:t>
        <a:bodyPr/>
        <a:lstStyle/>
        <a:p>
          <a:endParaRPr lang="fr-FR"/>
        </a:p>
      </dgm:t>
    </dgm:pt>
    <dgm:pt modelId="{0515FCC1-47D6-49CA-A7B4-51A1C5A55AFA}" type="sibTrans" cxnId="{DF65F0C2-DE53-4087-B454-6DB1DAFD0CCC}">
      <dgm:prSet/>
      <dgm:spPr/>
      <dgm:t>
        <a:bodyPr/>
        <a:lstStyle/>
        <a:p>
          <a:endParaRPr lang="fr-FR"/>
        </a:p>
      </dgm:t>
    </dgm:pt>
    <dgm:pt modelId="{0FDADD48-8177-4770-A0BD-0E2E6A7D44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Valoriser l’image de la commune </a:t>
          </a:r>
          <a:r>
            <a:rPr lang="fr-BE" i="1" dirty="0"/>
            <a:t>(cadre, bien être, accessibilité, …)</a:t>
          </a:r>
          <a:r>
            <a:rPr lang="fr-BE" dirty="0"/>
            <a:t> en vue d’attirer des investisseurs à la recherche d’un lieu d’implantation pour leur entreprise – secteurs clés : </a:t>
          </a:r>
          <a:r>
            <a:rPr lang="fr-BE" b="1" i="1" dirty="0"/>
            <a:t>« économie durable »</a:t>
          </a:r>
          <a:r>
            <a:rPr lang="fr-BE" dirty="0"/>
            <a:t> et </a:t>
          </a:r>
          <a:r>
            <a:rPr lang="fr-BE" b="1" i="1" dirty="0"/>
            <a:t>« numérique et technologique »;</a:t>
          </a:r>
          <a:endParaRPr lang="fr-BE" dirty="0"/>
        </a:p>
      </dgm:t>
    </dgm:pt>
    <dgm:pt modelId="{844E9BB0-FD8A-4FFF-9324-8A1D443EED60}" type="parTrans" cxnId="{96CC7306-B2A8-40A1-9C94-520FF3765F68}">
      <dgm:prSet/>
      <dgm:spPr/>
      <dgm:t>
        <a:bodyPr/>
        <a:lstStyle/>
        <a:p>
          <a:endParaRPr lang="fr-FR"/>
        </a:p>
      </dgm:t>
    </dgm:pt>
    <dgm:pt modelId="{79423BCC-F7AF-4F0E-A63A-C6822F94682A}" type="sibTrans" cxnId="{96CC7306-B2A8-40A1-9C94-520FF3765F68}">
      <dgm:prSet/>
      <dgm:spPr/>
      <dgm:t>
        <a:bodyPr/>
        <a:lstStyle/>
        <a:p>
          <a:endParaRPr lang="fr-FR"/>
        </a:p>
      </dgm:t>
    </dgm:pt>
    <dgm:pt modelId="{F6E55C93-CDA6-492A-99DF-4B2A466B34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 Elaborer un cadastre des friches, terrains inexploités, bâtiments abandonnés; </a:t>
          </a:r>
        </a:p>
      </dgm:t>
    </dgm:pt>
    <dgm:pt modelId="{79936539-927E-4623-AD77-E92750C0C51C}" type="parTrans" cxnId="{FEFC0485-C68E-4C7A-B8B1-DB213E2F5520}">
      <dgm:prSet/>
      <dgm:spPr/>
      <dgm:t>
        <a:bodyPr/>
        <a:lstStyle/>
        <a:p>
          <a:endParaRPr lang="fr-FR"/>
        </a:p>
      </dgm:t>
    </dgm:pt>
    <dgm:pt modelId="{181CEAF2-0C52-46F5-9D3A-6F60BFAE2EF7}" type="sibTrans" cxnId="{FEFC0485-C68E-4C7A-B8B1-DB213E2F5520}">
      <dgm:prSet/>
      <dgm:spPr/>
      <dgm:t>
        <a:bodyPr/>
        <a:lstStyle/>
        <a:p>
          <a:endParaRPr lang="fr-FR"/>
        </a:p>
      </dgm:t>
    </dgm:pt>
    <dgm:pt modelId="{9EFA1FC0-C584-4777-A2FC-BBF57198DED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Créer les conditions favorables à la multiplication de partenariats publique/privé ;</a:t>
          </a:r>
        </a:p>
      </dgm:t>
    </dgm:pt>
    <dgm:pt modelId="{2FD78723-9989-431F-9279-187DE7F7AE06}" type="parTrans" cxnId="{AE1D5C63-76D6-473E-AF66-12D55DAB4C25}">
      <dgm:prSet/>
      <dgm:spPr/>
      <dgm:t>
        <a:bodyPr/>
        <a:lstStyle/>
        <a:p>
          <a:endParaRPr lang="fr-FR"/>
        </a:p>
      </dgm:t>
    </dgm:pt>
    <dgm:pt modelId="{AB1CB897-6B77-47DB-8452-A979C9B8D822}" type="sibTrans" cxnId="{AE1D5C63-76D6-473E-AF66-12D55DAB4C25}">
      <dgm:prSet/>
      <dgm:spPr/>
      <dgm:t>
        <a:bodyPr/>
        <a:lstStyle/>
        <a:p>
          <a:endParaRPr lang="fr-FR"/>
        </a:p>
      </dgm:t>
    </dgm:pt>
    <dgm:pt modelId="{FD666EA9-A998-493E-BAB6-22E735AE02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l’émergence de solutions de transports alternatives ;</a:t>
          </a:r>
        </a:p>
      </dgm:t>
    </dgm:pt>
    <dgm:pt modelId="{23E017B7-B8A9-4C23-9280-33B30D8F5CBD}" type="parTrans" cxnId="{5AE8D4BF-CAEA-4B7A-BA52-7F106D2C7E64}">
      <dgm:prSet/>
      <dgm:spPr/>
      <dgm:t>
        <a:bodyPr/>
        <a:lstStyle/>
        <a:p>
          <a:endParaRPr lang="fr-FR"/>
        </a:p>
      </dgm:t>
    </dgm:pt>
    <dgm:pt modelId="{F10F8595-9577-42AF-8533-14E6AE1179CF}" type="sibTrans" cxnId="{5AE8D4BF-CAEA-4B7A-BA52-7F106D2C7E64}">
      <dgm:prSet/>
      <dgm:spPr/>
      <dgm:t>
        <a:bodyPr/>
        <a:lstStyle/>
        <a:p>
          <a:endParaRPr lang="fr-FR"/>
        </a:p>
      </dgm:t>
    </dgm:pt>
    <dgm:pt modelId="{410F7656-8D95-4496-8649-5D3C86ED9B5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l’intermodalité des différentes moyens et modes de transports;</a:t>
          </a:r>
        </a:p>
      </dgm:t>
    </dgm:pt>
    <dgm:pt modelId="{1F399CA8-FDED-4080-A833-6F0104D1191B}" type="parTrans" cxnId="{189DD2A5-1F3C-493F-9AC2-8F3055F25D90}">
      <dgm:prSet/>
      <dgm:spPr/>
      <dgm:t>
        <a:bodyPr/>
        <a:lstStyle/>
        <a:p>
          <a:endParaRPr lang="fr-FR"/>
        </a:p>
      </dgm:t>
    </dgm:pt>
    <dgm:pt modelId="{B050FC07-71BF-4350-9183-0839C2CC05B3}" type="sibTrans" cxnId="{189DD2A5-1F3C-493F-9AC2-8F3055F25D90}">
      <dgm:prSet/>
      <dgm:spPr/>
      <dgm:t>
        <a:bodyPr/>
        <a:lstStyle/>
        <a:p>
          <a:endParaRPr lang="fr-FR"/>
        </a:p>
      </dgm:t>
    </dgm:pt>
    <dgm:pt modelId="{AD4AAEFF-E274-4134-84DD-73466AB2F4F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Réfléchir et proposer un Plan d’Actions destiné à renforcer l’</a:t>
          </a:r>
          <a:r>
            <a:rPr lang="fr-BE" dirty="0" err="1"/>
            <a:t>inter-connection</a:t>
          </a:r>
          <a:r>
            <a:rPr lang="fr-BE" dirty="0"/>
            <a:t> entre les différents villages et la mobilité vers les grands centres urbains.</a:t>
          </a:r>
        </a:p>
      </dgm:t>
    </dgm:pt>
    <dgm:pt modelId="{99CB6833-D916-4DEB-9850-7D537F9BF1C1}" type="parTrans" cxnId="{20D19496-6AB8-437A-9249-8A6A7F4A73EB}">
      <dgm:prSet/>
      <dgm:spPr/>
      <dgm:t>
        <a:bodyPr/>
        <a:lstStyle/>
        <a:p>
          <a:endParaRPr lang="fr-FR"/>
        </a:p>
      </dgm:t>
    </dgm:pt>
    <dgm:pt modelId="{15B0156D-ED44-4F8C-851A-F532AA96331E}" type="sibTrans" cxnId="{20D19496-6AB8-437A-9249-8A6A7F4A73EB}">
      <dgm:prSet/>
      <dgm:spPr/>
      <dgm:t>
        <a:bodyPr/>
        <a:lstStyle/>
        <a:p>
          <a:endParaRPr lang="fr-FR"/>
        </a:p>
      </dgm:t>
    </dgm:pt>
    <dgm:pt modelId="{BD5F2708-1258-46A5-99DA-04399632DD6F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262AAC60-BC9B-460C-AA25-A234327561FF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AF0CEAD-9585-4131-B8DB-E08BC7448378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31F3C00-D7B7-4C37-9E30-ACC1951951F2}" type="presOf" srcId="{49E9FC49-411F-42DD-81CB-E5950D87D83B}" destId="{FAF0CEAD-9585-4131-B8DB-E08BC7448378}" srcOrd="0" destOrd="0" presId="urn:microsoft.com/office/officeart/2005/8/layout/vList2"/>
    <dgm:cxn modelId="{96CC7306-B2A8-40A1-9C94-520FF3765F68}" srcId="{3B97AF80-9978-43D3-8BEF-5D450D16C1F8}" destId="{0FDADD48-8177-4770-A0BD-0E2E6A7D449A}" srcOrd="2" destOrd="0" parTransId="{844E9BB0-FD8A-4FFF-9324-8A1D443EED60}" sibTransId="{79423BCC-F7AF-4F0E-A63A-C6822F94682A}"/>
    <dgm:cxn modelId="{CEC9180D-D816-42D6-8E9A-74A1456F849A}" type="presOf" srcId="{3B97AF80-9978-43D3-8BEF-5D450D16C1F8}" destId="{262AAC60-BC9B-460C-AA25-A234327561FF}" srcOrd="0" destOrd="0" presId="urn:microsoft.com/office/officeart/2005/8/layout/vList2"/>
    <dgm:cxn modelId="{A8476733-0280-4C85-8E4C-EDFB682C173C}" srcId="{3B97AF80-9978-43D3-8BEF-5D450D16C1F8}" destId="{3443A51C-C138-48B4-BCB7-FEAE27F5C0BD}" srcOrd="9" destOrd="0" parTransId="{0A89FE73-ACF1-435B-B44E-C3F8D2C81DBE}" sibTransId="{2CE9798A-8910-488A-AF1B-57ED6F98C95B}"/>
    <dgm:cxn modelId="{74B68D5C-FCFE-4785-B773-1E6831298C6F}" type="presOf" srcId="{C61DFF81-DAAC-456E-9D73-CD15989046A0}" destId="{BD5F2708-1258-46A5-99DA-04399632DD6F}" srcOrd="0" destOrd="0" presId="urn:microsoft.com/office/officeart/2005/8/layout/vList2"/>
    <dgm:cxn modelId="{AE1D5C63-76D6-473E-AF66-12D55DAB4C25}" srcId="{3B97AF80-9978-43D3-8BEF-5D450D16C1F8}" destId="{9EFA1FC0-C584-4777-A2FC-BBF57198DED6}" srcOrd="4" destOrd="0" parTransId="{2FD78723-9989-431F-9279-187DE7F7AE06}" sibTransId="{AB1CB897-6B77-47DB-8452-A979C9B8D822}"/>
    <dgm:cxn modelId="{E37C256B-0880-4647-9B37-30139719CF43}" type="presOf" srcId="{726EF699-9572-48C4-80D3-CB134642A239}" destId="{FAF0CEAD-9585-4131-B8DB-E08BC7448378}" srcOrd="0" destOrd="5" presId="urn:microsoft.com/office/officeart/2005/8/layout/vList2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31458A72-5DB6-421A-96DE-1544CFF1AD9E}" type="presOf" srcId="{AD4AAEFF-E274-4134-84DD-73466AB2F4FB}" destId="{FAF0CEAD-9585-4131-B8DB-E08BC7448378}" srcOrd="0" destOrd="8" presId="urn:microsoft.com/office/officeart/2005/8/layout/vList2"/>
    <dgm:cxn modelId="{F0E94777-F462-41EC-8D8A-B36F489AA40A}" type="presOf" srcId="{F6E55C93-CDA6-492A-99DF-4B2A466B3428}" destId="{FAF0CEAD-9585-4131-B8DB-E08BC7448378}" srcOrd="0" destOrd="3" presId="urn:microsoft.com/office/officeart/2005/8/layout/vList2"/>
    <dgm:cxn modelId="{72837B58-634A-4808-BC90-DC9F5F0669BD}" type="presOf" srcId="{0FDADD48-8177-4770-A0BD-0E2E6A7D449A}" destId="{FAF0CEAD-9585-4131-B8DB-E08BC7448378}" srcOrd="0" destOrd="2" presId="urn:microsoft.com/office/officeart/2005/8/layout/vList2"/>
    <dgm:cxn modelId="{FEFC0485-C68E-4C7A-B8B1-DB213E2F5520}" srcId="{3B97AF80-9978-43D3-8BEF-5D450D16C1F8}" destId="{F6E55C93-CDA6-492A-99DF-4B2A466B3428}" srcOrd="3" destOrd="0" parTransId="{79936539-927E-4623-AD77-E92750C0C51C}" sibTransId="{181CEAF2-0C52-46F5-9D3A-6F60BFAE2EF7}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C30AD48B-561F-4F97-87A0-4742065BD0CD}" type="presOf" srcId="{9EFA1FC0-C584-4777-A2FC-BBF57198DED6}" destId="{FAF0CEAD-9585-4131-B8DB-E08BC7448378}" srcOrd="0" destOrd="4" presId="urn:microsoft.com/office/officeart/2005/8/layout/vList2"/>
    <dgm:cxn modelId="{20D19496-6AB8-437A-9249-8A6A7F4A73EB}" srcId="{3B97AF80-9978-43D3-8BEF-5D450D16C1F8}" destId="{AD4AAEFF-E274-4134-84DD-73466AB2F4FB}" srcOrd="8" destOrd="0" parTransId="{99CB6833-D916-4DEB-9850-7D537F9BF1C1}" sibTransId="{15B0156D-ED44-4F8C-851A-F532AA96331E}"/>
    <dgm:cxn modelId="{189DD2A5-1F3C-493F-9AC2-8F3055F25D90}" srcId="{3B97AF80-9978-43D3-8BEF-5D450D16C1F8}" destId="{410F7656-8D95-4496-8649-5D3C86ED9B53}" srcOrd="7" destOrd="0" parTransId="{1F399CA8-FDED-4080-A833-6F0104D1191B}" sibTransId="{B050FC07-71BF-4350-9183-0839C2CC05B3}"/>
    <dgm:cxn modelId="{9615ECA6-6A02-401E-A930-E5009A201829}" type="presOf" srcId="{E787202D-E592-47F3-89BC-4263E4945143}" destId="{FAF0CEAD-9585-4131-B8DB-E08BC7448378}" srcOrd="0" destOrd="1" presId="urn:microsoft.com/office/officeart/2005/8/layout/vList2"/>
    <dgm:cxn modelId="{C12C73B4-0457-4DF9-A6D6-25C7058D5C24}" type="presOf" srcId="{410F7656-8D95-4496-8649-5D3C86ED9B53}" destId="{FAF0CEAD-9585-4131-B8DB-E08BC7448378}" srcOrd="0" destOrd="7" presId="urn:microsoft.com/office/officeart/2005/8/layout/vList2"/>
    <dgm:cxn modelId="{AEBDA7BF-1080-419D-8A35-BF0C54C51C92}" type="presOf" srcId="{FD666EA9-A998-493E-BAB6-22E735AE026D}" destId="{FAF0CEAD-9585-4131-B8DB-E08BC7448378}" srcOrd="0" destOrd="6" presId="urn:microsoft.com/office/officeart/2005/8/layout/vList2"/>
    <dgm:cxn modelId="{6248B2BF-C733-46BB-981A-A52116D221F1}" type="presOf" srcId="{3443A51C-C138-48B4-BCB7-FEAE27F5C0BD}" destId="{FAF0CEAD-9585-4131-B8DB-E08BC7448378}" srcOrd="0" destOrd="9" presId="urn:microsoft.com/office/officeart/2005/8/layout/vList2"/>
    <dgm:cxn modelId="{5AE8D4BF-CAEA-4B7A-BA52-7F106D2C7E64}" srcId="{3B97AF80-9978-43D3-8BEF-5D450D16C1F8}" destId="{FD666EA9-A998-493E-BAB6-22E735AE026D}" srcOrd="6" destOrd="0" parTransId="{23E017B7-B8A9-4C23-9280-33B30D8F5CBD}" sibTransId="{F10F8595-9577-42AF-8533-14E6AE1179CF}"/>
    <dgm:cxn modelId="{DF65F0C2-DE53-4087-B454-6DB1DAFD0CCC}" srcId="{3B97AF80-9978-43D3-8BEF-5D450D16C1F8}" destId="{726EF699-9572-48C4-80D3-CB134642A239}" srcOrd="5" destOrd="0" parTransId="{4C40AA92-BCE4-4EB6-9FD1-BE5CBA205E50}" sibTransId="{0515FCC1-47D6-49CA-A7B4-51A1C5A55AFA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721D6758-14ED-49BD-A591-161C05A591EB}" type="presParOf" srcId="{BD5F2708-1258-46A5-99DA-04399632DD6F}" destId="{262AAC60-BC9B-460C-AA25-A234327561FF}" srcOrd="0" destOrd="0" presId="urn:microsoft.com/office/officeart/2005/8/layout/vList2"/>
    <dgm:cxn modelId="{627DE221-B868-4272-9768-2BDEA7BB01C2}" type="presParOf" srcId="{BD5F2708-1258-46A5-99DA-04399632DD6F}" destId="{FAF0CEAD-9585-4131-B8DB-E08BC744837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1 : Etre une commune qui se préoccupe de sa jeunesse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Assurer un enseignement de qualité en favorisant l’autonomie des chefs d’établissements, et des équipes d’enseignants, afin qu’ils puissent proposer des méthodes pédagogiques innovantes inspirées, par exemple, du modèle finlandais.;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5A39CEAE-AD3F-4934-B10C-6501C223B4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Renforcer la présence du numérique dans l’enseignement communal </a:t>
          </a:r>
          <a:r>
            <a:rPr lang="fr-BE" i="1" dirty="0"/>
            <a:t>(tableaux interactifs, tablettes, ordinateurs …);</a:t>
          </a:r>
          <a:endParaRPr lang="fr-BE" dirty="0"/>
        </a:p>
      </dgm:t>
    </dgm:pt>
    <dgm:pt modelId="{AA8128DC-D5AD-453F-81CA-38A035C5FCB5}" type="parTrans" cxnId="{29E7E9F8-BEB0-4FB7-99EC-7656FA50219C}">
      <dgm:prSet/>
      <dgm:spPr/>
      <dgm:t>
        <a:bodyPr/>
        <a:lstStyle/>
        <a:p>
          <a:endParaRPr lang="fr-FR"/>
        </a:p>
      </dgm:t>
    </dgm:pt>
    <dgm:pt modelId="{69D649FE-3D4F-4A42-9377-0E58E934C09D}" type="sibTrans" cxnId="{29E7E9F8-BEB0-4FB7-99EC-7656FA50219C}">
      <dgm:prSet/>
      <dgm:spPr/>
      <dgm:t>
        <a:bodyPr/>
        <a:lstStyle/>
        <a:p>
          <a:endParaRPr lang="fr-FR"/>
        </a:p>
      </dgm:t>
    </dgm:pt>
    <dgm:pt modelId="{134B62BB-3F18-4C70-BE03-AB95000EA9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Garantir la gratuité de l’enseignement communal y compris pour le transport des enfants vers des infrastructures sportives;</a:t>
          </a:r>
        </a:p>
      </dgm:t>
    </dgm:pt>
    <dgm:pt modelId="{EA6864EB-2370-4FD4-B5D7-90477CFBDA54}" type="parTrans" cxnId="{5729E26B-BDCD-4351-B502-BA6FD19261A8}">
      <dgm:prSet/>
      <dgm:spPr/>
      <dgm:t>
        <a:bodyPr/>
        <a:lstStyle/>
        <a:p>
          <a:endParaRPr lang="fr-FR"/>
        </a:p>
      </dgm:t>
    </dgm:pt>
    <dgm:pt modelId="{D9C2B362-590E-437B-A11F-97FB0E0347A6}" type="sibTrans" cxnId="{5729E26B-BDCD-4351-B502-BA6FD19261A8}">
      <dgm:prSet/>
      <dgm:spPr/>
      <dgm:t>
        <a:bodyPr/>
        <a:lstStyle/>
        <a:p>
          <a:endParaRPr lang="fr-FR"/>
        </a:p>
      </dgm:t>
    </dgm:pt>
    <dgm:pt modelId="{01445A19-44EC-4BA4-9430-A51A25CBB0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l’accès à la culture en redéfinissant les missions du Centre Culturel et en lui imposant de laisser une place à la culture jeune : hip-hop, smart culture, …;</a:t>
          </a:r>
        </a:p>
      </dgm:t>
    </dgm:pt>
    <dgm:pt modelId="{6707D0E5-9368-4DA4-BE35-CF70C12AD343}" type="parTrans" cxnId="{784D6B70-C43F-4BF9-B6B0-B10847447FF2}">
      <dgm:prSet/>
      <dgm:spPr/>
      <dgm:t>
        <a:bodyPr/>
        <a:lstStyle/>
        <a:p>
          <a:endParaRPr lang="fr-FR"/>
        </a:p>
      </dgm:t>
    </dgm:pt>
    <dgm:pt modelId="{5CE906B5-A478-40CF-A202-CCDF8902A2B6}" type="sibTrans" cxnId="{784D6B70-C43F-4BF9-B6B0-B10847447FF2}">
      <dgm:prSet/>
      <dgm:spPr/>
      <dgm:t>
        <a:bodyPr/>
        <a:lstStyle/>
        <a:p>
          <a:endParaRPr lang="fr-FR"/>
        </a:p>
      </dgm:t>
    </dgm:pt>
    <dgm:pt modelId="{20B3210E-104C-44F0-B43C-639D8A7851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Soutenir et promouvoir les initiatives prises sur le territoire de la Commune par des acteurs privés : Maison des Jeunes, ASBL les Castors, clubs sportifs, … Voir cela comme un partenariat et non pas comme une forme de concurrence;</a:t>
          </a:r>
        </a:p>
      </dgm:t>
    </dgm:pt>
    <dgm:pt modelId="{1D5CAA29-4975-4496-82A1-51D2B591A842}" type="parTrans" cxnId="{A3219B70-B6E3-4A2E-8FCB-F4140A7EAA35}">
      <dgm:prSet/>
      <dgm:spPr/>
      <dgm:t>
        <a:bodyPr/>
        <a:lstStyle/>
        <a:p>
          <a:endParaRPr lang="fr-FR"/>
        </a:p>
      </dgm:t>
    </dgm:pt>
    <dgm:pt modelId="{5314F9C0-FA43-42BB-AE68-3409037009AD}" type="sibTrans" cxnId="{A3219B70-B6E3-4A2E-8FCB-F4140A7EAA35}">
      <dgm:prSet/>
      <dgm:spPr/>
      <dgm:t>
        <a:bodyPr/>
        <a:lstStyle/>
        <a:p>
          <a:endParaRPr lang="fr-FR"/>
        </a:p>
      </dgm:t>
    </dgm:pt>
    <dgm:pt modelId="{5CED9ED2-7F2A-45CD-9197-5FABA21806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Création d’espaces de jeux au sein des quartiers;</a:t>
          </a:r>
        </a:p>
      </dgm:t>
    </dgm:pt>
    <dgm:pt modelId="{73396D2A-DE80-4052-A0CB-82BC6F945782}" type="parTrans" cxnId="{908B1694-9290-4A6F-B9AE-AE9C352C9B3D}">
      <dgm:prSet/>
      <dgm:spPr/>
      <dgm:t>
        <a:bodyPr/>
        <a:lstStyle/>
        <a:p>
          <a:endParaRPr lang="fr-FR"/>
        </a:p>
      </dgm:t>
    </dgm:pt>
    <dgm:pt modelId="{BB609F79-39DB-478E-BDFD-3DC16E7BD3AA}" type="sibTrans" cxnId="{908B1694-9290-4A6F-B9AE-AE9C352C9B3D}">
      <dgm:prSet/>
      <dgm:spPr/>
      <dgm:t>
        <a:bodyPr/>
        <a:lstStyle/>
        <a:p>
          <a:endParaRPr lang="fr-FR"/>
        </a:p>
      </dgm:t>
    </dgm:pt>
    <dgm:pt modelId="{BABBC938-B5C1-4A9D-A368-D3A36C5EF6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Promouvoir le sport.</a:t>
          </a:r>
        </a:p>
      </dgm:t>
    </dgm:pt>
    <dgm:pt modelId="{A7724BE7-B0FA-47F1-AD81-FC5FB101015B}" type="parTrans" cxnId="{80F0D05D-9C0A-448A-8527-839B48767706}">
      <dgm:prSet/>
      <dgm:spPr/>
      <dgm:t>
        <a:bodyPr/>
        <a:lstStyle/>
        <a:p>
          <a:endParaRPr lang="fr-FR"/>
        </a:p>
      </dgm:t>
    </dgm:pt>
    <dgm:pt modelId="{9DB22E1C-4A4F-462C-9AA1-5672C43A4E20}" type="sibTrans" cxnId="{80F0D05D-9C0A-448A-8527-839B48767706}">
      <dgm:prSet/>
      <dgm:spPr/>
      <dgm:t>
        <a:bodyPr/>
        <a:lstStyle/>
        <a:p>
          <a:endParaRPr lang="fr-FR"/>
        </a:p>
      </dgm:t>
    </dgm:pt>
    <dgm:pt modelId="{41602CFB-970E-4F4F-B710-32CAC2030CC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Proposer des activités extrascolaires qui préparent aux évolutions du marché de l’emploi telles que, par exemple, des cours de codage;</a:t>
          </a:r>
        </a:p>
      </dgm:t>
    </dgm:pt>
    <dgm:pt modelId="{BA772254-99B2-4A07-8B89-9882CAEDF1D1}" type="parTrans" cxnId="{975A234F-FED6-4B88-87AB-7041E1F3984D}">
      <dgm:prSet/>
      <dgm:spPr/>
      <dgm:t>
        <a:bodyPr/>
        <a:lstStyle/>
        <a:p>
          <a:endParaRPr lang="fr-FR"/>
        </a:p>
      </dgm:t>
    </dgm:pt>
    <dgm:pt modelId="{DC9AFCAA-5379-471F-A52F-DFC58FA019D5}" type="sibTrans" cxnId="{975A234F-FED6-4B88-87AB-7041E1F3984D}">
      <dgm:prSet/>
      <dgm:spPr/>
      <dgm:t>
        <a:bodyPr/>
        <a:lstStyle/>
        <a:p>
          <a:endParaRPr lang="fr-FR"/>
        </a:p>
      </dgm:t>
    </dgm:pt>
    <dgm:pt modelId="{75FB04B6-812C-47DF-B592-47BF459DF7A5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04024D4D-EA9A-43E4-99C6-F7854E2B6C73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433910-D8CC-45C6-A2A8-7BA772B7B0AC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AC371E-5E76-4260-9639-A0038FD399E7}" type="presOf" srcId="{49E9FC49-411F-42DD-81CB-E5950D87D83B}" destId="{3C433910-D8CC-45C6-A2A8-7BA772B7B0AC}" srcOrd="0" destOrd="0" presId="urn:microsoft.com/office/officeart/2005/8/layout/vList2"/>
    <dgm:cxn modelId="{0A7A962D-DDBC-49F0-9BF6-129DC4D91F08}" type="presOf" srcId="{3B97AF80-9978-43D3-8BEF-5D450D16C1F8}" destId="{04024D4D-EA9A-43E4-99C6-F7854E2B6C73}" srcOrd="0" destOrd="0" presId="urn:microsoft.com/office/officeart/2005/8/layout/vList2"/>
    <dgm:cxn modelId="{39A76B32-747E-40DB-B227-31BDD8F84D07}" type="presOf" srcId="{3443A51C-C138-48B4-BCB7-FEAE27F5C0BD}" destId="{3C433910-D8CC-45C6-A2A8-7BA772B7B0AC}" srcOrd="0" destOrd="9" presId="urn:microsoft.com/office/officeart/2005/8/layout/vList2"/>
    <dgm:cxn modelId="{A8476733-0280-4C85-8E4C-EDFB682C173C}" srcId="{3B97AF80-9978-43D3-8BEF-5D450D16C1F8}" destId="{3443A51C-C138-48B4-BCB7-FEAE27F5C0BD}" srcOrd="9" destOrd="0" parTransId="{0A89FE73-ACF1-435B-B44E-C3F8D2C81DBE}" sibTransId="{2CE9798A-8910-488A-AF1B-57ED6F98C95B}"/>
    <dgm:cxn modelId="{80F0D05D-9C0A-448A-8527-839B48767706}" srcId="{3B97AF80-9978-43D3-8BEF-5D450D16C1F8}" destId="{BABBC938-B5C1-4A9D-A368-D3A36C5EF6D4}" srcOrd="8" destOrd="0" parTransId="{A7724BE7-B0FA-47F1-AD81-FC5FB101015B}" sibTransId="{9DB22E1C-4A4F-462C-9AA1-5672C43A4E20}"/>
    <dgm:cxn modelId="{5729E26B-BDCD-4351-B502-BA6FD19261A8}" srcId="{3B97AF80-9978-43D3-8BEF-5D450D16C1F8}" destId="{134B62BB-3F18-4C70-BE03-AB95000EA9F5}" srcOrd="4" destOrd="0" parTransId="{EA6864EB-2370-4FD4-B5D7-90477CFBDA54}" sibTransId="{D9C2B362-590E-437B-A11F-97FB0E0347A6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975A234F-FED6-4B88-87AB-7041E1F3984D}" srcId="{3B97AF80-9978-43D3-8BEF-5D450D16C1F8}" destId="{41602CFB-970E-4F4F-B710-32CAC2030CC7}" srcOrd="3" destOrd="0" parTransId="{BA772254-99B2-4A07-8B89-9882CAEDF1D1}" sibTransId="{DC9AFCAA-5379-471F-A52F-DFC58FA019D5}"/>
    <dgm:cxn modelId="{784D6B70-C43F-4BF9-B6B0-B10847447FF2}" srcId="{3B97AF80-9978-43D3-8BEF-5D450D16C1F8}" destId="{01445A19-44EC-4BA4-9430-A51A25CBB09A}" srcOrd="5" destOrd="0" parTransId="{6707D0E5-9368-4DA4-BE35-CF70C12AD343}" sibTransId="{5CE906B5-A478-40CF-A202-CCDF8902A2B6}"/>
    <dgm:cxn modelId="{A3219B70-B6E3-4A2E-8FCB-F4140A7EAA35}" srcId="{3B97AF80-9978-43D3-8BEF-5D450D16C1F8}" destId="{20B3210E-104C-44F0-B43C-639D8A7851E8}" srcOrd="6" destOrd="0" parTransId="{1D5CAA29-4975-4496-82A1-51D2B591A842}" sibTransId="{5314F9C0-FA43-42BB-AE68-3409037009AD}"/>
    <dgm:cxn modelId="{AAA7487B-F1AC-49F4-BB06-54CF9909D563}" type="presOf" srcId="{BABBC938-B5C1-4A9D-A368-D3A36C5EF6D4}" destId="{3C433910-D8CC-45C6-A2A8-7BA772B7B0AC}" srcOrd="0" destOrd="8" presId="urn:microsoft.com/office/officeart/2005/8/layout/vList2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4C612C89-B118-4F42-8E6C-A06B8D76CAC6}" type="presOf" srcId="{C61DFF81-DAAC-456E-9D73-CD15989046A0}" destId="{75FB04B6-812C-47DF-B592-47BF459DF7A5}" srcOrd="0" destOrd="0" presId="urn:microsoft.com/office/officeart/2005/8/layout/vList2"/>
    <dgm:cxn modelId="{908B1694-9290-4A6F-B9AE-AE9C352C9B3D}" srcId="{3B97AF80-9978-43D3-8BEF-5D450D16C1F8}" destId="{5CED9ED2-7F2A-45CD-9197-5FABA21806C0}" srcOrd="7" destOrd="0" parTransId="{73396D2A-DE80-4052-A0CB-82BC6F945782}" sibTransId="{BB609F79-39DB-478E-BDFD-3DC16E7BD3AA}"/>
    <dgm:cxn modelId="{D687FD9F-1D2D-4505-A935-98A19BB57488}" type="presOf" srcId="{20B3210E-104C-44F0-B43C-639D8A7851E8}" destId="{3C433910-D8CC-45C6-A2A8-7BA772B7B0AC}" srcOrd="0" destOrd="6" presId="urn:microsoft.com/office/officeart/2005/8/layout/vList2"/>
    <dgm:cxn modelId="{C9AC80AB-9988-493E-8044-4DCFC6A4E5DD}" type="presOf" srcId="{5CED9ED2-7F2A-45CD-9197-5FABA21806C0}" destId="{3C433910-D8CC-45C6-A2A8-7BA772B7B0AC}" srcOrd="0" destOrd="7" presId="urn:microsoft.com/office/officeart/2005/8/layout/vList2"/>
    <dgm:cxn modelId="{54FABAB9-6901-434C-A7F3-CF5FBD78A59B}" type="presOf" srcId="{01445A19-44EC-4BA4-9430-A51A25CBB09A}" destId="{3C433910-D8CC-45C6-A2A8-7BA772B7B0AC}" srcOrd="0" destOrd="5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903373E0-D7B8-4002-A7B1-8ADFBBBBB036}" type="presOf" srcId="{E787202D-E592-47F3-89BC-4263E4945143}" destId="{3C433910-D8CC-45C6-A2A8-7BA772B7B0AC}" srcOrd="0" destOrd="1" presId="urn:microsoft.com/office/officeart/2005/8/layout/vList2"/>
    <dgm:cxn modelId="{29E7E9F8-BEB0-4FB7-99EC-7656FA50219C}" srcId="{3B97AF80-9978-43D3-8BEF-5D450D16C1F8}" destId="{5A39CEAE-AD3F-4934-B10C-6501C223B4FF}" srcOrd="2" destOrd="0" parTransId="{AA8128DC-D5AD-453F-81CA-38A035C5FCB5}" sibTransId="{69D649FE-3D4F-4A42-9377-0E58E934C09D}"/>
    <dgm:cxn modelId="{427A7BF9-A385-427F-AC73-A528AC4E914E}" type="presOf" srcId="{134B62BB-3F18-4C70-BE03-AB95000EA9F5}" destId="{3C433910-D8CC-45C6-A2A8-7BA772B7B0AC}" srcOrd="0" destOrd="4" presId="urn:microsoft.com/office/officeart/2005/8/layout/vList2"/>
    <dgm:cxn modelId="{11359DF9-FCA6-4B87-8BEB-0EB423A8C632}" type="presOf" srcId="{5A39CEAE-AD3F-4934-B10C-6501C223B4FF}" destId="{3C433910-D8CC-45C6-A2A8-7BA772B7B0AC}" srcOrd="0" destOrd="2" presId="urn:microsoft.com/office/officeart/2005/8/layout/vList2"/>
    <dgm:cxn modelId="{5C782FFF-7E52-4C4F-9257-D6B17F1CA53E}" type="presOf" srcId="{41602CFB-970E-4F4F-B710-32CAC2030CC7}" destId="{3C433910-D8CC-45C6-A2A8-7BA772B7B0AC}" srcOrd="0" destOrd="3" presId="urn:microsoft.com/office/officeart/2005/8/layout/vList2"/>
    <dgm:cxn modelId="{088D9794-6AEF-4EEC-AE67-91AC6D99EED5}" type="presParOf" srcId="{75FB04B6-812C-47DF-B592-47BF459DF7A5}" destId="{04024D4D-EA9A-43E4-99C6-F7854E2B6C73}" srcOrd="0" destOrd="0" presId="urn:microsoft.com/office/officeart/2005/8/layout/vList2"/>
    <dgm:cxn modelId="{D5A18B6D-ABB8-4135-A6A1-A51A04E5C0A3}" type="presParOf" srcId="{75FB04B6-812C-47DF-B592-47BF459DF7A5}" destId="{3C433910-D8CC-45C6-A2A8-7BA772B7B0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2 : Etre une commune qui se préoccupe de ses ainés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les Services d‘aide à domicile permettant aux personnes âgées de rester le plus longtemps possible chez elles ;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24D15D68-C1A3-44AB-9893-2F9E7435F0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les échanges transgénérationnels ;</a:t>
          </a:r>
        </a:p>
      </dgm:t>
    </dgm:pt>
    <dgm:pt modelId="{4A023FF6-3BA3-4A87-B2E1-38D32306D6CA}" type="parTrans" cxnId="{0E5D1250-C23B-4CC1-9F91-B4EFD756A603}">
      <dgm:prSet/>
      <dgm:spPr/>
      <dgm:t>
        <a:bodyPr/>
        <a:lstStyle/>
        <a:p>
          <a:endParaRPr lang="fr-FR"/>
        </a:p>
      </dgm:t>
    </dgm:pt>
    <dgm:pt modelId="{0A4B066A-F59B-4BBF-ACAF-9C2178BA24D8}" type="sibTrans" cxnId="{0E5D1250-C23B-4CC1-9F91-B4EFD756A603}">
      <dgm:prSet/>
      <dgm:spPr/>
      <dgm:t>
        <a:bodyPr/>
        <a:lstStyle/>
        <a:p>
          <a:endParaRPr lang="fr-FR"/>
        </a:p>
      </dgm:t>
    </dgm:pt>
    <dgm:pt modelId="{521D9E31-7DEB-4F86-A82C-D62B19149EC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Création d’une nouvelle maison de retraite ou résidence service pour les personnes âgées qui ne peuvent plus vivre seule à domicile en ayant recours à un partenariat public/privé</a:t>
          </a:r>
        </a:p>
      </dgm:t>
    </dgm:pt>
    <dgm:pt modelId="{D1FF4A5C-44DE-4AA4-8AD4-7EBE56DEDFF4}" type="parTrans" cxnId="{31EE18CE-4A1E-4E01-A629-682204047D5A}">
      <dgm:prSet/>
      <dgm:spPr/>
      <dgm:t>
        <a:bodyPr/>
        <a:lstStyle/>
        <a:p>
          <a:endParaRPr lang="fr-FR"/>
        </a:p>
      </dgm:t>
    </dgm:pt>
    <dgm:pt modelId="{BA7CAE80-6A7E-4E5C-88A3-300B3E81F104}" type="sibTrans" cxnId="{31EE18CE-4A1E-4E01-A629-682204047D5A}">
      <dgm:prSet/>
      <dgm:spPr/>
      <dgm:t>
        <a:bodyPr/>
        <a:lstStyle/>
        <a:p>
          <a:endParaRPr lang="fr-FR"/>
        </a:p>
      </dgm:t>
    </dgm:pt>
    <dgm:pt modelId="{D0E9341D-F597-4BB9-935F-CF128EE63B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Veiller à l’aménagement des espaces publics et des accès aux bâtiments publics pour les Personnes à Mobilité Réduite (PMR).</a:t>
          </a:r>
        </a:p>
      </dgm:t>
    </dgm:pt>
    <dgm:pt modelId="{1242D8FE-06D0-4437-87F7-FF7E7B82536F}" type="parTrans" cxnId="{434D2E92-1F29-4B8D-AAE7-F71829AAE5FE}">
      <dgm:prSet/>
      <dgm:spPr/>
      <dgm:t>
        <a:bodyPr/>
        <a:lstStyle/>
        <a:p>
          <a:endParaRPr lang="fr-FR"/>
        </a:p>
      </dgm:t>
    </dgm:pt>
    <dgm:pt modelId="{E104CB34-0C5A-412E-9E52-AE13E6D6F049}" type="sibTrans" cxnId="{434D2E92-1F29-4B8D-AAE7-F71829AAE5FE}">
      <dgm:prSet/>
      <dgm:spPr/>
      <dgm:t>
        <a:bodyPr/>
        <a:lstStyle/>
        <a:p>
          <a:endParaRPr lang="fr-FR"/>
        </a:p>
      </dgm:t>
    </dgm:pt>
    <dgm:pt modelId="{8CE375A9-541B-4276-B365-C205EC7CF7A9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C3D4479B-A8E6-42AA-91A5-55E08991ABE9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2C4EEB-4BD1-4477-9741-3F8C1ABCC68A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3F49A1D-8FB3-45A7-9BB4-C68166BCE1CC}" type="presOf" srcId="{3B97AF80-9978-43D3-8BEF-5D450D16C1F8}" destId="{C3D4479B-A8E6-42AA-91A5-55E08991ABE9}" srcOrd="0" destOrd="0" presId="urn:microsoft.com/office/officeart/2005/8/layout/vList2"/>
    <dgm:cxn modelId="{A8476733-0280-4C85-8E4C-EDFB682C173C}" srcId="{3B97AF80-9978-43D3-8BEF-5D450D16C1F8}" destId="{3443A51C-C138-48B4-BCB7-FEAE27F5C0BD}" srcOrd="5" destOrd="0" parTransId="{0A89FE73-ACF1-435B-B44E-C3F8D2C81DBE}" sibTransId="{2CE9798A-8910-488A-AF1B-57ED6F98C95B}"/>
    <dgm:cxn modelId="{8F99B337-0B9C-4737-929B-74850928FBFB}" type="presOf" srcId="{3443A51C-C138-48B4-BCB7-FEAE27F5C0BD}" destId="{E82C4EEB-4BD1-4477-9741-3F8C1ABCC68A}" srcOrd="0" destOrd="5" presId="urn:microsoft.com/office/officeart/2005/8/layout/vList2"/>
    <dgm:cxn modelId="{6ADA1060-F914-4412-815B-8DE23A30C54F}" type="presOf" srcId="{49E9FC49-411F-42DD-81CB-E5950D87D83B}" destId="{E82C4EEB-4BD1-4477-9741-3F8C1ABCC68A}" srcOrd="0" destOrd="0" presId="urn:microsoft.com/office/officeart/2005/8/layout/vList2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0E5D1250-C23B-4CC1-9F91-B4EFD756A603}" srcId="{3B97AF80-9978-43D3-8BEF-5D450D16C1F8}" destId="{24D15D68-C1A3-44AB-9893-2F9E7435F09A}" srcOrd="2" destOrd="0" parTransId="{4A023FF6-3BA3-4A87-B2E1-38D32306D6CA}" sibTransId="{0A4B066A-F59B-4BBF-ACAF-9C2178BA24D8}"/>
    <dgm:cxn modelId="{4BE3E675-66D4-40EB-A5CE-CE74C7EBD885}" type="presOf" srcId="{E787202D-E592-47F3-89BC-4263E4945143}" destId="{E82C4EEB-4BD1-4477-9741-3F8C1ABCC68A}" srcOrd="0" destOrd="1" presId="urn:microsoft.com/office/officeart/2005/8/layout/vList2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F28EE690-C292-4C3C-BAAE-CBA25B7BEEBE}" type="presOf" srcId="{521D9E31-7DEB-4F86-A82C-D62B19149ECD}" destId="{E82C4EEB-4BD1-4477-9741-3F8C1ABCC68A}" srcOrd="0" destOrd="3" presId="urn:microsoft.com/office/officeart/2005/8/layout/vList2"/>
    <dgm:cxn modelId="{434D2E92-1F29-4B8D-AAE7-F71829AAE5FE}" srcId="{3B97AF80-9978-43D3-8BEF-5D450D16C1F8}" destId="{D0E9341D-F597-4BB9-935F-CF128EE63B09}" srcOrd="4" destOrd="0" parTransId="{1242D8FE-06D0-4437-87F7-FF7E7B82536F}" sibTransId="{E104CB34-0C5A-412E-9E52-AE13E6D6F049}"/>
    <dgm:cxn modelId="{0323AAA8-859F-4476-9BAC-5BC35DB59821}" type="presOf" srcId="{C61DFF81-DAAC-456E-9D73-CD15989046A0}" destId="{8CE375A9-541B-4276-B365-C205EC7CF7A9}" srcOrd="0" destOrd="0" presId="urn:microsoft.com/office/officeart/2005/8/layout/vList2"/>
    <dgm:cxn modelId="{FC84B1B3-8B00-4E5E-AB96-44213D8A91B9}" type="presOf" srcId="{D0E9341D-F597-4BB9-935F-CF128EE63B09}" destId="{E82C4EEB-4BD1-4477-9741-3F8C1ABCC68A}" srcOrd="0" destOrd="4" presId="urn:microsoft.com/office/officeart/2005/8/layout/vList2"/>
    <dgm:cxn modelId="{D90C7BB4-8B11-437C-8A04-CEE5FC131673}" type="presOf" srcId="{24D15D68-C1A3-44AB-9893-2F9E7435F09A}" destId="{E82C4EEB-4BD1-4477-9741-3F8C1ABCC68A}" srcOrd="0" destOrd="2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31EE18CE-4A1E-4E01-A629-682204047D5A}" srcId="{3B97AF80-9978-43D3-8BEF-5D450D16C1F8}" destId="{521D9E31-7DEB-4F86-A82C-D62B19149ECD}" srcOrd="3" destOrd="0" parTransId="{D1FF4A5C-44DE-4AA4-8AD4-7EBE56DEDFF4}" sibTransId="{BA7CAE80-6A7E-4E5C-88A3-300B3E81F104}"/>
    <dgm:cxn modelId="{26A850B8-DF2A-49F7-B90D-7131850C98C0}" type="presParOf" srcId="{8CE375A9-541B-4276-B365-C205EC7CF7A9}" destId="{C3D4479B-A8E6-42AA-91A5-55E08991ABE9}" srcOrd="0" destOrd="0" presId="urn:microsoft.com/office/officeart/2005/8/layout/vList2"/>
    <dgm:cxn modelId="{02A4F93C-44F8-4430-839F-6255C63CB7AA}" type="presParOf" srcId="{8CE375A9-541B-4276-B365-C205EC7CF7A9}" destId="{E82C4EEB-4BD1-4477-9741-3F8C1ABCC6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3 : Etre une commune plus sûre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Tolérance zéro sur les petites incivilités et la petite délinquance ;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C140D487-3BBA-4229-BC47-AED37D378B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Renforcement de la présence policière sur le territoire de la commune </a:t>
          </a:r>
          <a:r>
            <a:rPr lang="fr-BE" i="1" dirty="0"/>
            <a:t>(sécurisation de l’espace publique)</a:t>
          </a:r>
          <a:r>
            <a:rPr lang="fr-BE" dirty="0"/>
            <a:t> ;</a:t>
          </a:r>
        </a:p>
      </dgm:t>
    </dgm:pt>
    <dgm:pt modelId="{3C42ADC2-92C6-4EC4-8211-851440DB7592}" type="parTrans" cxnId="{6F513670-85A5-4C07-9191-811700C24E0E}">
      <dgm:prSet/>
      <dgm:spPr/>
      <dgm:t>
        <a:bodyPr/>
        <a:lstStyle/>
        <a:p>
          <a:endParaRPr lang="fr-FR"/>
        </a:p>
      </dgm:t>
    </dgm:pt>
    <dgm:pt modelId="{4B54C53E-99F5-4EE4-80C9-AC0430FB26E1}" type="sibTrans" cxnId="{6F513670-85A5-4C07-9191-811700C24E0E}">
      <dgm:prSet/>
      <dgm:spPr/>
      <dgm:t>
        <a:bodyPr/>
        <a:lstStyle/>
        <a:p>
          <a:endParaRPr lang="fr-FR"/>
        </a:p>
      </dgm:t>
    </dgm:pt>
    <dgm:pt modelId="{58D98E14-50CD-4932-85DA-1D3B5B79E18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Renforcement des missions de Police de Proximité orientées vers les citoyens ;</a:t>
          </a:r>
        </a:p>
      </dgm:t>
    </dgm:pt>
    <dgm:pt modelId="{18223FC6-F6D4-4709-9789-3E2B18A44F16}" type="parTrans" cxnId="{97EBE554-CFC5-431B-927F-D3395931E933}">
      <dgm:prSet/>
      <dgm:spPr/>
      <dgm:t>
        <a:bodyPr/>
        <a:lstStyle/>
        <a:p>
          <a:endParaRPr lang="fr-FR"/>
        </a:p>
      </dgm:t>
    </dgm:pt>
    <dgm:pt modelId="{D3072C1D-A9C7-42BB-A103-41D29B2022C8}" type="sibTrans" cxnId="{97EBE554-CFC5-431B-927F-D3395931E933}">
      <dgm:prSet/>
      <dgm:spPr/>
      <dgm:t>
        <a:bodyPr/>
        <a:lstStyle/>
        <a:p>
          <a:endParaRPr lang="fr-FR"/>
        </a:p>
      </dgm:t>
    </dgm:pt>
    <dgm:pt modelId="{21DF6C06-4F3F-40D6-9A85-6CD06AD198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Lutte contre les cambriolages notamment en période de vacances, fêtes de fin d’années, … ;</a:t>
          </a:r>
        </a:p>
      </dgm:t>
    </dgm:pt>
    <dgm:pt modelId="{C1779237-B564-4880-B665-6A774B2953E6}" type="parTrans" cxnId="{011A3483-581A-4408-98A6-CB4B9EBB9D4F}">
      <dgm:prSet/>
      <dgm:spPr/>
      <dgm:t>
        <a:bodyPr/>
        <a:lstStyle/>
        <a:p>
          <a:endParaRPr lang="fr-FR"/>
        </a:p>
      </dgm:t>
    </dgm:pt>
    <dgm:pt modelId="{85D78381-D29D-4996-BA93-0EB13E257521}" type="sibTrans" cxnId="{011A3483-581A-4408-98A6-CB4B9EBB9D4F}">
      <dgm:prSet/>
      <dgm:spPr/>
      <dgm:t>
        <a:bodyPr/>
        <a:lstStyle/>
        <a:p>
          <a:endParaRPr lang="fr-FR"/>
        </a:p>
      </dgm:t>
    </dgm:pt>
    <dgm:pt modelId="{7C1ECF66-A64E-4F74-9186-85722E5DF0B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Lutte contre la délinquance routière grave et dangereuse.</a:t>
          </a:r>
        </a:p>
      </dgm:t>
    </dgm:pt>
    <dgm:pt modelId="{EAC7500F-D246-49B4-86AC-A3DA1403CBBF}" type="parTrans" cxnId="{335BE620-E238-4E9C-8045-03ED87BCB558}">
      <dgm:prSet/>
      <dgm:spPr/>
      <dgm:t>
        <a:bodyPr/>
        <a:lstStyle/>
        <a:p>
          <a:endParaRPr lang="fr-FR"/>
        </a:p>
      </dgm:t>
    </dgm:pt>
    <dgm:pt modelId="{3D961A56-6DEB-458A-BBC2-A6DC1163E90B}" type="sibTrans" cxnId="{335BE620-E238-4E9C-8045-03ED87BCB558}">
      <dgm:prSet/>
      <dgm:spPr/>
      <dgm:t>
        <a:bodyPr/>
        <a:lstStyle/>
        <a:p>
          <a:endParaRPr lang="fr-FR"/>
        </a:p>
      </dgm:t>
    </dgm:pt>
    <dgm:pt modelId="{2879A042-771B-496E-9754-F10C303FEB5A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245EF36D-2E6E-4DC6-BAF4-74A092CF47BC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4116E5F-889F-40DD-8ACE-C9DF0C5A2CB0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4BF116-7FC4-4E7D-B3EB-793FBD270953}" type="presOf" srcId="{C61DFF81-DAAC-456E-9D73-CD15989046A0}" destId="{2879A042-771B-496E-9754-F10C303FEB5A}" srcOrd="0" destOrd="0" presId="urn:microsoft.com/office/officeart/2005/8/layout/vList2"/>
    <dgm:cxn modelId="{97FC3919-2227-46BE-AE9D-488D8663A40D}" type="presOf" srcId="{3B97AF80-9978-43D3-8BEF-5D450D16C1F8}" destId="{245EF36D-2E6E-4DC6-BAF4-74A092CF47BC}" srcOrd="0" destOrd="0" presId="urn:microsoft.com/office/officeart/2005/8/layout/vList2"/>
    <dgm:cxn modelId="{335BE620-E238-4E9C-8045-03ED87BCB558}" srcId="{3B97AF80-9978-43D3-8BEF-5D450D16C1F8}" destId="{7C1ECF66-A64E-4F74-9186-85722E5DF0B5}" srcOrd="5" destOrd="0" parTransId="{EAC7500F-D246-49B4-86AC-A3DA1403CBBF}" sibTransId="{3D961A56-6DEB-458A-BBC2-A6DC1163E90B}"/>
    <dgm:cxn modelId="{A8476733-0280-4C85-8E4C-EDFB682C173C}" srcId="{3B97AF80-9978-43D3-8BEF-5D450D16C1F8}" destId="{3443A51C-C138-48B4-BCB7-FEAE27F5C0BD}" srcOrd="6" destOrd="0" parTransId="{0A89FE73-ACF1-435B-B44E-C3F8D2C81DBE}" sibTransId="{2CE9798A-8910-488A-AF1B-57ED6F98C95B}"/>
    <dgm:cxn modelId="{ACD0E364-38E4-4EC6-A0F6-9C6477CC69CD}" type="presOf" srcId="{58D98E14-50CD-4932-85DA-1D3B5B79E18D}" destId="{74116E5F-889F-40DD-8ACE-C9DF0C5A2CB0}" srcOrd="0" destOrd="3" presId="urn:microsoft.com/office/officeart/2005/8/layout/vList2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6F513670-85A5-4C07-9191-811700C24E0E}" srcId="{3B97AF80-9978-43D3-8BEF-5D450D16C1F8}" destId="{C140D487-3BBA-4229-BC47-AED37D378B2D}" srcOrd="2" destOrd="0" parTransId="{3C42ADC2-92C6-4EC4-8211-851440DB7592}" sibTransId="{4B54C53E-99F5-4EE4-80C9-AC0430FB26E1}"/>
    <dgm:cxn modelId="{97EBE554-CFC5-431B-927F-D3395931E933}" srcId="{3B97AF80-9978-43D3-8BEF-5D450D16C1F8}" destId="{58D98E14-50CD-4932-85DA-1D3B5B79E18D}" srcOrd="3" destOrd="0" parTransId="{18223FC6-F6D4-4709-9789-3E2B18A44F16}" sibTransId="{D3072C1D-A9C7-42BB-A103-41D29B2022C8}"/>
    <dgm:cxn modelId="{1CCAC158-02E3-45A8-AD84-D8EA08941E55}" type="presOf" srcId="{C140D487-3BBA-4229-BC47-AED37D378B2D}" destId="{74116E5F-889F-40DD-8ACE-C9DF0C5A2CB0}" srcOrd="0" destOrd="2" presId="urn:microsoft.com/office/officeart/2005/8/layout/vList2"/>
    <dgm:cxn modelId="{33FDF17B-E475-4513-9BA0-1153BBD3C88D}" type="presOf" srcId="{3443A51C-C138-48B4-BCB7-FEAE27F5C0BD}" destId="{74116E5F-889F-40DD-8ACE-C9DF0C5A2CB0}" srcOrd="0" destOrd="6" presId="urn:microsoft.com/office/officeart/2005/8/layout/vList2"/>
    <dgm:cxn modelId="{0F9D967E-2FB3-4C4D-98A4-3585565FBF72}" type="presOf" srcId="{E787202D-E592-47F3-89BC-4263E4945143}" destId="{74116E5F-889F-40DD-8ACE-C9DF0C5A2CB0}" srcOrd="0" destOrd="1" presId="urn:microsoft.com/office/officeart/2005/8/layout/vList2"/>
    <dgm:cxn modelId="{ACCB2D7F-12AE-4CCF-937F-C012F134EB8D}" type="presOf" srcId="{21DF6C06-4F3F-40D6-9A85-6CD06AD198ED}" destId="{74116E5F-889F-40DD-8ACE-C9DF0C5A2CB0}" srcOrd="0" destOrd="4" presId="urn:microsoft.com/office/officeart/2005/8/layout/vList2"/>
    <dgm:cxn modelId="{011A3483-581A-4408-98A6-CB4B9EBB9D4F}" srcId="{3B97AF80-9978-43D3-8BEF-5D450D16C1F8}" destId="{21DF6C06-4F3F-40D6-9A85-6CD06AD198ED}" srcOrd="4" destOrd="0" parTransId="{C1779237-B564-4880-B665-6A774B2953E6}" sibTransId="{85D78381-D29D-4996-BA93-0EB13E257521}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5AACB2B7-35E2-4769-858F-1BFEDC81229E}" type="presOf" srcId="{7C1ECF66-A64E-4F74-9186-85722E5DF0B5}" destId="{74116E5F-889F-40DD-8ACE-C9DF0C5A2CB0}" srcOrd="0" destOrd="5" presId="urn:microsoft.com/office/officeart/2005/8/layout/vList2"/>
    <dgm:cxn modelId="{75664AC1-C3F2-47B1-8BC6-5A50BBB70676}" type="presOf" srcId="{49E9FC49-411F-42DD-81CB-E5950D87D83B}" destId="{74116E5F-889F-40DD-8ACE-C9DF0C5A2CB0}" srcOrd="0" destOrd="0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C3925B88-9381-44CA-A738-6488D7C2551A}" type="presParOf" srcId="{2879A042-771B-496E-9754-F10C303FEB5A}" destId="{245EF36D-2E6E-4DC6-BAF4-74A092CF47BC}" srcOrd="0" destOrd="0" presId="urn:microsoft.com/office/officeart/2005/8/layout/vList2"/>
    <dgm:cxn modelId="{932AA7E6-77F5-4251-B819-21318CA3FB98}" type="presParOf" srcId="{2879A042-771B-496E-9754-F10C303FEB5A}" destId="{74116E5F-889F-40DD-8ACE-C9DF0C5A2C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1 : Etre une commune « verte »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9B215C1F-7961-4360-8011-E28320094F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Tolérance zéro contre les dépôts clandestins d’immondices;</a:t>
          </a:r>
        </a:p>
      </dgm:t>
    </dgm:pt>
    <dgm:pt modelId="{3F5152FE-F1E7-4030-A125-8C73D1493947}" type="parTrans" cxnId="{967FF5E4-7E62-43C3-A37F-AFD81A0820C8}">
      <dgm:prSet/>
      <dgm:spPr/>
      <dgm:t>
        <a:bodyPr/>
        <a:lstStyle/>
        <a:p>
          <a:endParaRPr lang="fr-FR"/>
        </a:p>
      </dgm:t>
    </dgm:pt>
    <dgm:pt modelId="{8C7C321D-40D0-4347-B80C-981914FDFBF4}" type="sibTrans" cxnId="{967FF5E4-7E62-43C3-A37F-AFD81A0820C8}">
      <dgm:prSet/>
      <dgm:spPr/>
      <dgm:t>
        <a:bodyPr/>
        <a:lstStyle/>
        <a:p>
          <a:endParaRPr lang="fr-FR"/>
        </a:p>
      </dgm:t>
    </dgm:pt>
    <dgm:pt modelId="{26658910-DEAE-4C2F-BA81-7101BCD596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et aider les initiatives citoyennes </a:t>
          </a:r>
          <a:r>
            <a:rPr lang="fr-BE" i="1" dirty="0"/>
            <a:t>(création de potagers collectifs, mise à disposition de terrains abandonnés et non entretenus, …);</a:t>
          </a:r>
          <a:endParaRPr lang="fr-BE" dirty="0"/>
        </a:p>
      </dgm:t>
    </dgm:pt>
    <dgm:pt modelId="{E67759DC-D730-452D-8DE3-D55054495777}" type="parTrans" cxnId="{19B216F7-9D11-4006-89CC-1D6AB69556D7}">
      <dgm:prSet/>
      <dgm:spPr/>
      <dgm:t>
        <a:bodyPr/>
        <a:lstStyle/>
        <a:p>
          <a:endParaRPr lang="fr-FR"/>
        </a:p>
      </dgm:t>
    </dgm:pt>
    <dgm:pt modelId="{E6CCC2B8-382A-4726-9568-B2D99FFA87A6}" type="sibTrans" cxnId="{19B216F7-9D11-4006-89CC-1D6AB69556D7}">
      <dgm:prSet/>
      <dgm:spPr/>
      <dgm:t>
        <a:bodyPr/>
        <a:lstStyle/>
        <a:p>
          <a:endParaRPr lang="fr-FR"/>
        </a:p>
      </dgm:t>
    </dgm:pt>
    <dgm:pt modelId="{7388D2FD-0217-43A9-BE50-49DFD4F2DAB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Réduire l’empreinte Carbonne de la commune </a:t>
          </a:r>
          <a:r>
            <a:rPr lang="fr-BE" i="1" dirty="0"/>
            <a:t>(énergies alternatives, choix des véhicules, numérisation des archives, éducation aux énergies alternatives, soutien aux initiatives citoyennes, …);</a:t>
          </a:r>
          <a:endParaRPr lang="fr-BE" dirty="0"/>
        </a:p>
      </dgm:t>
    </dgm:pt>
    <dgm:pt modelId="{D82EC49B-D5CA-443E-AAD3-D8C013BD905A}" type="parTrans" cxnId="{E2803FC5-A8FF-4823-AD51-5DE956458D7E}">
      <dgm:prSet/>
      <dgm:spPr/>
      <dgm:t>
        <a:bodyPr/>
        <a:lstStyle/>
        <a:p>
          <a:endParaRPr lang="fr-FR"/>
        </a:p>
      </dgm:t>
    </dgm:pt>
    <dgm:pt modelId="{560C5CA1-125B-4EFD-9B31-DD958AB28EB1}" type="sibTrans" cxnId="{E2803FC5-A8FF-4823-AD51-5DE956458D7E}">
      <dgm:prSet/>
      <dgm:spPr/>
      <dgm:t>
        <a:bodyPr/>
        <a:lstStyle/>
        <a:p>
          <a:endParaRPr lang="fr-FR"/>
        </a:p>
      </dgm:t>
    </dgm:pt>
    <dgm:pt modelId="{C0900BDE-BBCA-4110-B7B3-90E9BA0ADAA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Commander une étude neutre et indépendante afin de mesurer l’impact écologique de l’incinérateur de Pont de Loup et ses nuisances sur le bien-être de la population environnante ;</a:t>
          </a:r>
        </a:p>
      </dgm:t>
    </dgm:pt>
    <dgm:pt modelId="{1DB295C3-8588-4219-A666-F1D3B3974312}" type="parTrans" cxnId="{42F49050-DB84-46DA-997C-9DC520B7945B}">
      <dgm:prSet/>
      <dgm:spPr/>
      <dgm:t>
        <a:bodyPr/>
        <a:lstStyle/>
        <a:p>
          <a:endParaRPr lang="fr-FR"/>
        </a:p>
      </dgm:t>
    </dgm:pt>
    <dgm:pt modelId="{FAE96BA1-4291-4DDC-96F8-3104530B7EE3}" type="sibTrans" cxnId="{42F49050-DB84-46DA-997C-9DC520B7945B}">
      <dgm:prSet/>
      <dgm:spPr/>
      <dgm:t>
        <a:bodyPr/>
        <a:lstStyle/>
        <a:p>
          <a:endParaRPr lang="fr-FR"/>
        </a:p>
      </dgm:t>
    </dgm:pt>
    <dgm:pt modelId="{92C57C2A-1271-461D-8A83-062D4105A23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Utiliser toute voie de Droit afin de défendre la cause de nos citoyens gravement impactés par cette source de pollution;</a:t>
          </a:r>
        </a:p>
      </dgm:t>
    </dgm:pt>
    <dgm:pt modelId="{F132D73A-364E-4FF7-86E5-92E377ADE30E}" type="parTrans" cxnId="{206B6DFE-ADA4-421A-BA80-4A6D397B6CB5}">
      <dgm:prSet/>
      <dgm:spPr/>
      <dgm:t>
        <a:bodyPr/>
        <a:lstStyle/>
        <a:p>
          <a:endParaRPr lang="fr-FR"/>
        </a:p>
      </dgm:t>
    </dgm:pt>
    <dgm:pt modelId="{8A0A2EA9-1F40-44CD-AD95-0F5E196AC318}" type="sibTrans" cxnId="{206B6DFE-ADA4-421A-BA80-4A6D397B6CB5}">
      <dgm:prSet/>
      <dgm:spPr/>
      <dgm:t>
        <a:bodyPr/>
        <a:lstStyle/>
        <a:p>
          <a:endParaRPr lang="fr-FR"/>
        </a:p>
      </dgm:t>
    </dgm:pt>
    <dgm:pt modelId="{0D1B48CB-C0D2-4759-9F7B-08E24EB0F2E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Utiliser toute voie de droit afin de s’opposer à tout projet de développement d’une activité de traitement de déchets dans le zoning de Pont de Loup.</a:t>
          </a:r>
        </a:p>
      </dgm:t>
    </dgm:pt>
    <dgm:pt modelId="{C82889A9-AB08-4D2D-A96F-DCB9D8E8DA1F}" type="parTrans" cxnId="{0A84B43D-E3B1-4569-BAED-88AE7FC12DB8}">
      <dgm:prSet/>
      <dgm:spPr/>
      <dgm:t>
        <a:bodyPr/>
        <a:lstStyle/>
        <a:p>
          <a:endParaRPr lang="fr-FR"/>
        </a:p>
      </dgm:t>
    </dgm:pt>
    <dgm:pt modelId="{DA4F0BF8-490F-45CC-A31C-243B304F052C}" type="sibTrans" cxnId="{0A84B43D-E3B1-4569-BAED-88AE7FC12DB8}">
      <dgm:prSet/>
      <dgm:spPr/>
      <dgm:t>
        <a:bodyPr/>
        <a:lstStyle/>
        <a:p>
          <a:endParaRPr lang="fr-FR"/>
        </a:p>
      </dgm:t>
    </dgm:pt>
    <dgm:pt modelId="{86B0A300-CD0A-4A9B-A66F-CE8D5E4BA4AE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0DB203E5-E96B-492E-B075-618BF5BC0FD1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5445D7E-A339-49B1-A7EE-1391D3B87DCB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8476733-0280-4C85-8E4C-EDFB682C173C}" srcId="{3B97AF80-9978-43D3-8BEF-5D450D16C1F8}" destId="{3443A51C-C138-48B4-BCB7-FEAE27F5C0BD}" srcOrd="7" destOrd="0" parTransId="{0A89FE73-ACF1-435B-B44E-C3F8D2C81DBE}" sibTransId="{2CE9798A-8910-488A-AF1B-57ED6F98C95B}"/>
    <dgm:cxn modelId="{A0734E36-7B89-4569-BF69-0EF6447B2ED0}" type="presOf" srcId="{92C57C2A-1271-461D-8A83-062D4105A231}" destId="{15445D7E-A339-49B1-A7EE-1391D3B87DCB}" srcOrd="0" destOrd="5" presId="urn:microsoft.com/office/officeart/2005/8/layout/vList2"/>
    <dgm:cxn modelId="{1D96903B-AB85-4A1F-A7A3-50E0714FA67B}" type="presOf" srcId="{7388D2FD-0217-43A9-BE50-49DFD4F2DABC}" destId="{15445D7E-A339-49B1-A7EE-1391D3B87DCB}" srcOrd="0" destOrd="3" presId="urn:microsoft.com/office/officeart/2005/8/layout/vList2"/>
    <dgm:cxn modelId="{0A84B43D-E3B1-4569-BAED-88AE7FC12DB8}" srcId="{3B97AF80-9978-43D3-8BEF-5D450D16C1F8}" destId="{0D1B48CB-C0D2-4759-9F7B-08E24EB0F2E1}" srcOrd="6" destOrd="0" parTransId="{C82889A9-AB08-4D2D-A96F-DCB9D8E8DA1F}" sibTransId="{DA4F0BF8-490F-45CC-A31C-243B304F052C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E5D22B70-395B-44DF-9EE2-28C1A35E75CB}" type="presOf" srcId="{49E9FC49-411F-42DD-81CB-E5950D87D83B}" destId="{15445D7E-A339-49B1-A7EE-1391D3B87DCB}" srcOrd="0" destOrd="0" presId="urn:microsoft.com/office/officeart/2005/8/layout/vList2"/>
    <dgm:cxn modelId="{42F49050-DB84-46DA-997C-9DC520B7945B}" srcId="{3B97AF80-9978-43D3-8BEF-5D450D16C1F8}" destId="{C0900BDE-BBCA-4110-B7B3-90E9BA0ADAA3}" srcOrd="4" destOrd="0" parTransId="{1DB295C3-8588-4219-A666-F1D3B3974312}" sibTransId="{FAE96BA1-4291-4DDC-96F8-3104530B7EE3}"/>
    <dgm:cxn modelId="{D7D05459-FAD5-4BEE-9E14-7D4342285AB5}" type="presOf" srcId="{0D1B48CB-C0D2-4759-9F7B-08E24EB0F2E1}" destId="{15445D7E-A339-49B1-A7EE-1391D3B87DCB}" srcOrd="0" destOrd="6" presId="urn:microsoft.com/office/officeart/2005/8/layout/vList2"/>
    <dgm:cxn modelId="{3174C77E-300B-4264-9092-28E6179B70CD}" type="presOf" srcId="{26658910-DEAE-4C2F-BA81-7101BCD596B8}" destId="{15445D7E-A339-49B1-A7EE-1391D3B87DCB}" srcOrd="0" destOrd="2" presId="urn:microsoft.com/office/officeart/2005/8/layout/vList2"/>
    <dgm:cxn modelId="{93750E8F-2EB9-4EE1-B23E-ACEBADC9CF94}" type="presOf" srcId="{3443A51C-C138-48B4-BCB7-FEAE27F5C0BD}" destId="{15445D7E-A339-49B1-A7EE-1391D3B87DCB}" srcOrd="0" destOrd="7" presId="urn:microsoft.com/office/officeart/2005/8/layout/vList2"/>
    <dgm:cxn modelId="{70031CB2-ADE1-4C7D-A9DE-E581EA818B98}" type="presOf" srcId="{9B215C1F-7961-4360-8011-E28320094F1F}" destId="{15445D7E-A339-49B1-A7EE-1391D3B87DCB}" srcOrd="0" destOrd="1" presId="urn:microsoft.com/office/officeart/2005/8/layout/vList2"/>
    <dgm:cxn modelId="{30F4E1BA-4111-42C4-9317-3818E6101561}" type="presOf" srcId="{C0900BDE-BBCA-4110-B7B3-90E9BA0ADAA3}" destId="{15445D7E-A339-49B1-A7EE-1391D3B87DCB}" srcOrd="0" destOrd="4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E2803FC5-A8FF-4823-AD51-5DE956458D7E}" srcId="{3B97AF80-9978-43D3-8BEF-5D450D16C1F8}" destId="{7388D2FD-0217-43A9-BE50-49DFD4F2DABC}" srcOrd="3" destOrd="0" parTransId="{D82EC49B-D5CA-443E-AAD3-D8C013BD905A}" sibTransId="{560C5CA1-125B-4EFD-9B31-DD958AB28EB1}"/>
    <dgm:cxn modelId="{883181C9-8B05-4150-B75C-8C5B282AB748}" type="presOf" srcId="{C61DFF81-DAAC-456E-9D73-CD15989046A0}" destId="{86B0A300-CD0A-4A9B-A66F-CE8D5E4BA4AE}" srcOrd="0" destOrd="0" presId="urn:microsoft.com/office/officeart/2005/8/layout/vList2"/>
    <dgm:cxn modelId="{E85CCFE3-A269-41ED-93AB-E06D2AB4AC96}" type="presOf" srcId="{3B97AF80-9978-43D3-8BEF-5D450D16C1F8}" destId="{0DB203E5-E96B-492E-B075-618BF5BC0FD1}" srcOrd="0" destOrd="0" presId="urn:microsoft.com/office/officeart/2005/8/layout/vList2"/>
    <dgm:cxn modelId="{967FF5E4-7E62-43C3-A37F-AFD81A0820C8}" srcId="{3B97AF80-9978-43D3-8BEF-5D450D16C1F8}" destId="{9B215C1F-7961-4360-8011-E28320094F1F}" srcOrd="1" destOrd="0" parTransId="{3F5152FE-F1E7-4030-A125-8C73D1493947}" sibTransId="{8C7C321D-40D0-4347-B80C-981914FDFBF4}"/>
    <dgm:cxn modelId="{19B216F7-9D11-4006-89CC-1D6AB69556D7}" srcId="{3B97AF80-9978-43D3-8BEF-5D450D16C1F8}" destId="{26658910-DEAE-4C2F-BA81-7101BCD596B8}" srcOrd="2" destOrd="0" parTransId="{E67759DC-D730-452D-8DE3-D55054495777}" sibTransId="{E6CCC2B8-382A-4726-9568-B2D99FFA87A6}"/>
    <dgm:cxn modelId="{206B6DFE-ADA4-421A-BA80-4A6D397B6CB5}" srcId="{3B97AF80-9978-43D3-8BEF-5D450D16C1F8}" destId="{92C57C2A-1271-461D-8A83-062D4105A231}" srcOrd="5" destOrd="0" parTransId="{F132D73A-364E-4FF7-86E5-92E377ADE30E}" sibTransId="{8A0A2EA9-1F40-44CD-AD95-0F5E196AC318}"/>
    <dgm:cxn modelId="{C0043E0B-F30D-4D97-9353-C342EBAEBF95}" type="presParOf" srcId="{86B0A300-CD0A-4A9B-A66F-CE8D5E4BA4AE}" destId="{0DB203E5-E96B-492E-B075-618BF5BC0FD1}" srcOrd="0" destOrd="0" presId="urn:microsoft.com/office/officeart/2005/8/layout/vList2"/>
    <dgm:cxn modelId="{264F0742-C428-4D58-A297-E393575358F5}" type="presParOf" srcId="{86B0A300-CD0A-4A9B-A66F-CE8D5E4BA4AE}" destId="{15445D7E-A339-49B1-A7EE-1391D3B87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2 : Etre une commune qui veille sur son patrimoine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Mettre en valeur le patrimoine culturel matériel et immatériel de la commune ;</a:t>
          </a:r>
          <a:endParaRPr lang="en-US" b="0" i="1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299AA4A6-0492-4364-8352-9AC6F27A96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Soutenir les associations culturelles et folkloriques.</a:t>
          </a:r>
        </a:p>
      </dgm:t>
    </dgm:pt>
    <dgm:pt modelId="{D3FD51A1-221A-4F1E-A06B-1F83B383A247}" type="parTrans" cxnId="{8C89F22E-05C4-45C5-8A6F-612CF22F3332}">
      <dgm:prSet/>
      <dgm:spPr/>
      <dgm:t>
        <a:bodyPr/>
        <a:lstStyle/>
        <a:p>
          <a:endParaRPr lang="fr-FR"/>
        </a:p>
      </dgm:t>
    </dgm:pt>
    <dgm:pt modelId="{1DB58E41-2AE9-44DE-AAC8-5A40E1FF79C6}" type="sibTrans" cxnId="{8C89F22E-05C4-45C5-8A6F-612CF22F3332}">
      <dgm:prSet/>
      <dgm:spPr/>
      <dgm:t>
        <a:bodyPr/>
        <a:lstStyle/>
        <a:p>
          <a:endParaRPr lang="fr-FR"/>
        </a:p>
      </dgm:t>
    </dgm:pt>
    <dgm:pt modelId="{FC7BAA19-88B2-461E-AC4A-F622B5940169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1E35CC2B-FEDF-4CD0-9114-B31037B42A95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6B5D01-DC3A-406D-948F-1AC976A1CFE5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3352F23-45F5-4ECE-893C-103E2C5A2786}" type="presOf" srcId="{299AA4A6-0492-4364-8352-9AC6F27A967E}" destId="{176B5D01-DC3A-406D-948F-1AC976A1CFE5}" srcOrd="0" destOrd="2" presId="urn:microsoft.com/office/officeart/2005/8/layout/vList2"/>
    <dgm:cxn modelId="{8C89F22E-05C4-45C5-8A6F-612CF22F3332}" srcId="{3B97AF80-9978-43D3-8BEF-5D450D16C1F8}" destId="{299AA4A6-0492-4364-8352-9AC6F27A967E}" srcOrd="2" destOrd="0" parTransId="{D3FD51A1-221A-4F1E-A06B-1F83B383A247}" sibTransId="{1DB58E41-2AE9-44DE-AAC8-5A40E1FF79C6}"/>
    <dgm:cxn modelId="{A8476733-0280-4C85-8E4C-EDFB682C173C}" srcId="{3B97AF80-9978-43D3-8BEF-5D450D16C1F8}" destId="{3443A51C-C138-48B4-BCB7-FEAE27F5C0BD}" srcOrd="3" destOrd="0" parTransId="{0A89FE73-ACF1-435B-B44E-C3F8D2C81DBE}" sibTransId="{2CE9798A-8910-488A-AF1B-57ED6F98C95B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77A6AB71-5E8A-47C9-B6E6-1FC3161A9874}" type="presOf" srcId="{C61DFF81-DAAC-456E-9D73-CD15989046A0}" destId="{FC7BAA19-88B2-461E-AC4A-F622B5940169}" srcOrd="0" destOrd="0" presId="urn:microsoft.com/office/officeart/2005/8/layout/vList2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28B5D0B0-EF4B-4EF0-AE42-DB3618AA5C28}" type="presOf" srcId="{49E9FC49-411F-42DD-81CB-E5950D87D83B}" destId="{176B5D01-DC3A-406D-948F-1AC976A1CFE5}" srcOrd="0" destOrd="0" presId="urn:microsoft.com/office/officeart/2005/8/layout/vList2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E46528CD-C8E7-4DA0-B096-31F06A57D333}" type="presOf" srcId="{3443A51C-C138-48B4-BCB7-FEAE27F5C0BD}" destId="{176B5D01-DC3A-406D-948F-1AC976A1CFE5}" srcOrd="0" destOrd="3" presId="urn:microsoft.com/office/officeart/2005/8/layout/vList2"/>
    <dgm:cxn modelId="{F08B5ED5-430D-463E-93E8-F720DADD0C9B}" type="presOf" srcId="{3B97AF80-9978-43D3-8BEF-5D450D16C1F8}" destId="{1E35CC2B-FEDF-4CD0-9114-B31037B42A95}" srcOrd="0" destOrd="0" presId="urn:microsoft.com/office/officeart/2005/8/layout/vList2"/>
    <dgm:cxn modelId="{3FDADAFC-F902-445F-8125-D5AA398DC7E2}" type="presOf" srcId="{E787202D-E592-47F3-89BC-4263E4945143}" destId="{176B5D01-DC3A-406D-948F-1AC976A1CFE5}" srcOrd="0" destOrd="1" presId="urn:microsoft.com/office/officeart/2005/8/layout/vList2"/>
    <dgm:cxn modelId="{3D702B79-BA75-4C97-9B64-27376D738666}" type="presParOf" srcId="{FC7BAA19-88B2-461E-AC4A-F622B5940169}" destId="{1E35CC2B-FEDF-4CD0-9114-B31037B42A95}" srcOrd="0" destOrd="0" presId="urn:microsoft.com/office/officeart/2005/8/layout/vList2"/>
    <dgm:cxn modelId="{A7C1B71B-EDF4-4379-B4A3-CD5C622C30A7}" type="presParOf" srcId="{FC7BAA19-88B2-461E-AC4A-F622B5940169}" destId="{176B5D01-DC3A-406D-948F-1AC976A1CFE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3 : Promouvoir l’image de notre commune afin d’y développer des activités touristiques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2F73B4EE-9A5B-4329-860B-C23047F100D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Réhabilitation des chemins vicinaux et création de parcours nature ;</a:t>
          </a:r>
        </a:p>
      </dgm:t>
    </dgm:pt>
    <dgm:pt modelId="{68A8EADE-8410-438F-9838-56610B294005}" type="parTrans" cxnId="{D6D15980-A093-4622-BE71-8BE79636EF15}">
      <dgm:prSet/>
      <dgm:spPr/>
      <dgm:t>
        <a:bodyPr/>
        <a:lstStyle/>
        <a:p>
          <a:endParaRPr lang="fr-FR"/>
        </a:p>
      </dgm:t>
    </dgm:pt>
    <dgm:pt modelId="{217AFE91-F4AA-4DD0-B1F3-F86557E288EA}" type="sibTrans" cxnId="{D6D15980-A093-4622-BE71-8BE79636EF15}">
      <dgm:prSet/>
      <dgm:spPr/>
      <dgm:t>
        <a:bodyPr/>
        <a:lstStyle/>
        <a:p>
          <a:endParaRPr lang="fr-FR"/>
        </a:p>
      </dgm:t>
    </dgm:pt>
    <dgm:pt modelId="{C3250ADD-0598-4847-ABB6-1CA9B7B366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Favoriser l’émergence de B§B, chambres d’hôtes, auberge de jeunesse ;</a:t>
          </a:r>
        </a:p>
      </dgm:t>
    </dgm:pt>
    <dgm:pt modelId="{F28CA6D4-FAA7-442D-85C6-5C568A9D4AF9}" type="parTrans" cxnId="{3750EF5A-7DCA-4076-8766-75C1E6B9F03C}">
      <dgm:prSet/>
      <dgm:spPr/>
      <dgm:t>
        <a:bodyPr/>
        <a:lstStyle/>
        <a:p>
          <a:endParaRPr lang="fr-FR"/>
        </a:p>
      </dgm:t>
    </dgm:pt>
    <dgm:pt modelId="{717A1E80-6232-4531-9094-D5CDD66BBFEC}" type="sibTrans" cxnId="{3750EF5A-7DCA-4076-8766-75C1E6B9F03C}">
      <dgm:prSet/>
      <dgm:spPr/>
      <dgm:t>
        <a:bodyPr/>
        <a:lstStyle/>
        <a:p>
          <a:endParaRPr lang="fr-FR"/>
        </a:p>
      </dgm:t>
    </dgm:pt>
    <dgm:pt modelId="{9C583F21-4D57-43D4-BD7E-24D8312DC8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Promouvoir le tourisme durable et rural.</a:t>
          </a:r>
        </a:p>
      </dgm:t>
    </dgm:pt>
    <dgm:pt modelId="{1D26648A-0450-4CA6-9F15-F837553E0ACC}" type="parTrans" cxnId="{E88BA127-A8CC-4A8D-AA37-274B55D81B7C}">
      <dgm:prSet/>
      <dgm:spPr/>
      <dgm:t>
        <a:bodyPr/>
        <a:lstStyle/>
        <a:p>
          <a:endParaRPr lang="fr-FR"/>
        </a:p>
      </dgm:t>
    </dgm:pt>
    <dgm:pt modelId="{A61735A9-0DA0-481C-8FE4-7E1C76D12C80}" type="sibTrans" cxnId="{E88BA127-A8CC-4A8D-AA37-274B55D81B7C}">
      <dgm:prSet/>
      <dgm:spPr/>
      <dgm:t>
        <a:bodyPr/>
        <a:lstStyle/>
        <a:p>
          <a:endParaRPr lang="fr-FR"/>
        </a:p>
      </dgm:t>
    </dgm:pt>
    <dgm:pt modelId="{CBBA32DD-263A-4662-B113-DA5D9A5981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Création d’un office du tourisme virtuel;</a:t>
          </a:r>
        </a:p>
      </dgm:t>
    </dgm:pt>
    <dgm:pt modelId="{26B92C83-9E9D-4759-AE33-A3ACF21724A9}" type="parTrans" cxnId="{3E07F31E-4175-41D4-BF50-6F499E519911}">
      <dgm:prSet/>
      <dgm:spPr/>
      <dgm:t>
        <a:bodyPr/>
        <a:lstStyle/>
        <a:p>
          <a:endParaRPr lang="fr-FR"/>
        </a:p>
      </dgm:t>
    </dgm:pt>
    <dgm:pt modelId="{776CBE25-1C78-4245-B6A0-D351FD7B367F}" type="sibTrans" cxnId="{3E07F31E-4175-41D4-BF50-6F499E519911}">
      <dgm:prSet/>
      <dgm:spPr/>
    </dgm:pt>
    <dgm:pt modelId="{235ACF3F-790E-42D3-AAFE-C870EE492B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BE" dirty="0"/>
            <a:t>Valorisation et entretien des voiries et espaces verts, avec un accent mis sur le cours de la </a:t>
          </a:r>
          <a:r>
            <a:rPr lang="fr-BE" dirty="0" err="1"/>
            <a:t>Biesmes</a:t>
          </a:r>
          <a:r>
            <a:rPr lang="fr-BE" dirty="0"/>
            <a:t> et ses berges;</a:t>
          </a:r>
        </a:p>
      </dgm:t>
    </dgm:pt>
    <dgm:pt modelId="{A5D85F7A-82FF-4556-994C-897A643AC052}" type="parTrans" cxnId="{68B1A88E-577D-4F01-BB31-BC7EA8E401B5}">
      <dgm:prSet/>
      <dgm:spPr/>
      <dgm:t>
        <a:bodyPr/>
        <a:lstStyle/>
        <a:p>
          <a:endParaRPr lang="fr-FR"/>
        </a:p>
      </dgm:t>
    </dgm:pt>
    <dgm:pt modelId="{2800CCAE-C48E-4F58-8BFD-95D387A52CAC}" type="sibTrans" cxnId="{68B1A88E-577D-4F01-BB31-BC7EA8E401B5}">
      <dgm:prSet/>
      <dgm:spPr/>
    </dgm:pt>
    <dgm:pt modelId="{E35756A8-11EF-474F-84B8-4F6068CF089C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9E4F3B39-3313-4CCA-8B66-CD542B058A3F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FDB429F-CC77-4311-ABD6-9687CFB2E457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E07F31E-4175-41D4-BF50-6F499E519911}" srcId="{3B97AF80-9978-43D3-8BEF-5D450D16C1F8}" destId="{CBBA32DD-263A-4662-B113-DA5D9A59817D}" srcOrd="1" destOrd="0" parTransId="{26B92C83-9E9D-4759-AE33-A3ACF21724A9}" sibTransId="{776CBE25-1C78-4245-B6A0-D351FD7B367F}"/>
    <dgm:cxn modelId="{E88BA127-A8CC-4A8D-AA37-274B55D81B7C}" srcId="{3B97AF80-9978-43D3-8BEF-5D450D16C1F8}" destId="{9C583F21-4D57-43D4-BD7E-24D8312DC881}" srcOrd="5" destOrd="0" parTransId="{1D26648A-0450-4CA6-9F15-F837553E0ACC}" sibTransId="{A61735A9-0DA0-481C-8FE4-7E1C76D12C80}"/>
    <dgm:cxn modelId="{7F5D5430-D49E-48F1-B3B4-B5E332B35ABF}" type="presOf" srcId="{3443A51C-C138-48B4-BCB7-FEAE27F5C0BD}" destId="{9FDB429F-CC77-4311-ABD6-9687CFB2E457}" srcOrd="0" destOrd="6" presId="urn:microsoft.com/office/officeart/2005/8/layout/vList2"/>
    <dgm:cxn modelId="{A8476733-0280-4C85-8E4C-EDFB682C173C}" srcId="{3B97AF80-9978-43D3-8BEF-5D450D16C1F8}" destId="{3443A51C-C138-48B4-BCB7-FEAE27F5C0BD}" srcOrd="6" destOrd="0" parTransId="{0A89FE73-ACF1-435B-B44E-C3F8D2C81DBE}" sibTransId="{2CE9798A-8910-488A-AF1B-57ED6F98C95B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201FD44D-66FC-4E00-A80A-8FCEECA7C395}" type="presOf" srcId="{235ACF3F-790E-42D3-AAFE-C870EE492BF9}" destId="{9FDB429F-CC77-4311-ABD6-9687CFB2E457}" srcOrd="0" destOrd="3" presId="urn:microsoft.com/office/officeart/2005/8/layout/vList2"/>
    <dgm:cxn modelId="{5D304F6E-EACF-4681-B3E5-29DFAD22F782}" type="presOf" srcId="{2F73B4EE-9A5B-4329-860B-C23047F100DF}" destId="{9FDB429F-CC77-4311-ABD6-9687CFB2E457}" srcOrd="0" destOrd="2" presId="urn:microsoft.com/office/officeart/2005/8/layout/vList2"/>
    <dgm:cxn modelId="{3EA3A673-4F19-4286-BA46-29875193123B}" type="presOf" srcId="{9C583F21-4D57-43D4-BD7E-24D8312DC881}" destId="{9FDB429F-CC77-4311-ABD6-9687CFB2E457}" srcOrd="0" destOrd="5" presId="urn:microsoft.com/office/officeart/2005/8/layout/vList2"/>
    <dgm:cxn modelId="{3750EF5A-7DCA-4076-8766-75C1E6B9F03C}" srcId="{3B97AF80-9978-43D3-8BEF-5D450D16C1F8}" destId="{C3250ADD-0598-4847-ABB6-1CA9B7B36609}" srcOrd="4" destOrd="0" parTransId="{F28CA6D4-FAA7-442D-85C6-5C568A9D4AF9}" sibTransId="{717A1E80-6232-4531-9094-D5CDD66BBFEC}"/>
    <dgm:cxn modelId="{D6D15980-A093-4622-BE71-8BE79636EF15}" srcId="{3B97AF80-9978-43D3-8BEF-5D450D16C1F8}" destId="{2F73B4EE-9A5B-4329-860B-C23047F100DF}" srcOrd="2" destOrd="0" parTransId="{68A8EADE-8410-438F-9838-56610B294005}" sibTransId="{217AFE91-F4AA-4DD0-B1F3-F86557E288EA}"/>
    <dgm:cxn modelId="{68B1A88E-577D-4F01-BB31-BC7EA8E401B5}" srcId="{3B97AF80-9978-43D3-8BEF-5D450D16C1F8}" destId="{235ACF3F-790E-42D3-AAFE-C870EE492BF9}" srcOrd="3" destOrd="0" parTransId="{A5D85F7A-82FF-4556-994C-897A643AC052}" sibTransId="{2800CCAE-C48E-4F58-8BFD-95D387A52CAC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065CDDC4-07BF-4DC7-9DB7-2DE6DA80A581}" type="presOf" srcId="{3B97AF80-9978-43D3-8BEF-5D450D16C1F8}" destId="{9E4F3B39-3313-4CCA-8B66-CD542B058A3F}" srcOrd="0" destOrd="0" presId="urn:microsoft.com/office/officeart/2005/8/layout/vList2"/>
    <dgm:cxn modelId="{59B261D7-71CE-4394-B76C-F0D275D2261B}" type="presOf" srcId="{C61DFF81-DAAC-456E-9D73-CD15989046A0}" destId="{E35756A8-11EF-474F-84B8-4F6068CF089C}" srcOrd="0" destOrd="0" presId="urn:microsoft.com/office/officeart/2005/8/layout/vList2"/>
    <dgm:cxn modelId="{AA6623E3-9B75-4AB8-887A-061576D1603E}" type="presOf" srcId="{CBBA32DD-263A-4662-B113-DA5D9A59817D}" destId="{9FDB429F-CC77-4311-ABD6-9687CFB2E457}" srcOrd="0" destOrd="1" presId="urn:microsoft.com/office/officeart/2005/8/layout/vList2"/>
    <dgm:cxn modelId="{478B17E8-E3AB-46B7-B2E6-57E3F7F96EA9}" type="presOf" srcId="{C3250ADD-0598-4847-ABB6-1CA9B7B36609}" destId="{9FDB429F-CC77-4311-ABD6-9687CFB2E457}" srcOrd="0" destOrd="4" presId="urn:microsoft.com/office/officeart/2005/8/layout/vList2"/>
    <dgm:cxn modelId="{2339C4FD-D6A5-4A5E-9639-58409E113CFD}" type="presOf" srcId="{49E9FC49-411F-42DD-81CB-E5950D87D83B}" destId="{9FDB429F-CC77-4311-ABD6-9687CFB2E457}" srcOrd="0" destOrd="0" presId="urn:microsoft.com/office/officeart/2005/8/layout/vList2"/>
    <dgm:cxn modelId="{812DF0FA-3CFA-4400-935E-7A9E628C75F1}" type="presParOf" srcId="{E35756A8-11EF-474F-84B8-4F6068CF089C}" destId="{9E4F3B39-3313-4CCA-8B66-CD542B058A3F}" srcOrd="0" destOrd="0" presId="urn:microsoft.com/office/officeart/2005/8/layout/vList2"/>
    <dgm:cxn modelId="{8DBF9AB0-56C0-478D-85E9-A0AB8327167B}" type="presParOf" srcId="{E35756A8-11EF-474F-84B8-4F6068CF089C}" destId="{9FDB429F-CC77-4311-ABD6-9687CFB2E45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546D5-4B3A-40DC-954B-E406AA56148A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4D1442-7942-40FC-A1C3-A181710DB399}">
      <dgm:prSet custT="1"/>
      <dgm:spPr/>
      <dgm:t>
        <a:bodyPr/>
        <a:lstStyle/>
        <a:p>
          <a:r>
            <a:rPr lang="fr-BE" sz="1000" dirty="0"/>
            <a:t>Un seul et unique</a:t>
          </a:r>
        </a:p>
        <a:p>
          <a:r>
            <a:rPr lang="fr-BE" sz="1000" u="sng" dirty="0"/>
            <a:t>mandat rémunéré</a:t>
          </a:r>
          <a:endParaRPr lang="en-US" sz="1000" dirty="0"/>
        </a:p>
      </dgm:t>
    </dgm:pt>
    <dgm:pt modelId="{BE18E07D-0BEF-43BD-828C-611ED65416EC}" type="parTrans" cxnId="{907CE95A-6140-4B5E-8543-F07117DF6CD9}">
      <dgm:prSet/>
      <dgm:spPr/>
      <dgm:t>
        <a:bodyPr/>
        <a:lstStyle/>
        <a:p>
          <a:endParaRPr lang="en-US"/>
        </a:p>
      </dgm:t>
    </dgm:pt>
    <dgm:pt modelId="{290104B0-8508-461D-B7CF-34827B60C5B0}" type="sibTrans" cxnId="{907CE95A-6140-4B5E-8543-F07117DF6CD9}">
      <dgm:prSet/>
      <dgm:spPr/>
      <dgm:t>
        <a:bodyPr/>
        <a:lstStyle/>
        <a:p>
          <a:endParaRPr lang="en-US" sz="1000"/>
        </a:p>
      </dgm:t>
    </dgm:pt>
    <dgm:pt modelId="{21D1C572-E4B1-4FAF-98D6-65948EDFB08F}">
      <dgm:prSet custT="1"/>
      <dgm:spPr/>
      <dgm:t>
        <a:bodyPr/>
        <a:lstStyle/>
        <a:p>
          <a:r>
            <a:rPr lang="fr-BE" sz="1000" dirty="0"/>
            <a:t>Chaque mandataire s’engage à assumer sa charge avec </a:t>
          </a:r>
        </a:p>
        <a:p>
          <a:r>
            <a:rPr lang="fr-BE" sz="1000" u="sng" dirty="0"/>
            <a:t>honnêteté et probité</a:t>
          </a:r>
          <a:endParaRPr lang="en-US" sz="1000" dirty="0"/>
        </a:p>
      </dgm:t>
    </dgm:pt>
    <dgm:pt modelId="{0E27E7FB-EB09-4D3E-839E-AEE2D071F237}" type="parTrans" cxnId="{E20D7976-1A16-41B7-B58F-3C51ABA9F549}">
      <dgm:prSet/>
      <dgm:spPr/>
      <dgm:t>
        <a:bodyPr/>
        <a:lstStyle/>
        <a:p>
          <a:endParaRPr lang="en-US"/>
        </a:p>
      </dgm:t>
    </dgm:pt>
    <dgm:pt modelId="{6E9E9FB1-F472-40E3-BF7F-EAB05ECDA7FE}" type="sibTrans" cxnId="{E20D7976-1A16-41B7-B58F-3C51ABA9F549}">
      <dgm:prSet/>
      <dgm:spPr/>
      <dgm:t>
        <a:bodyPr/>
        <a:lstStyle/>
        <a:p>
          <a:endParaRPr lang="en-US"/>
        </a:p>
      </dgm:t>
    </dgm:pt>
    <dgm:pt modelId="{BE51E5DB-29D0-4F21-BCB3-6279ED5A232F}">
      <dgm:prSet custT="1"/>
      <dgm:spPr/>
      <dgm:t>
        <a:bodyPr/>
        <a:lstStyle/>
        <a:p>
          <a:r>
            <a:rPr lang="fr-BE" sz="1000" u="sng" dirty="0"/>
            <a:t>œuvrer dans l’intérêt général</a:t>
          </a:r>
          <a:r>
            <a:rPr lang="fr-BE" sz="1000" u="none" dirty="0"/>
            <a:t> </a:t>
          </a:r>
        </a:p>
        <a:p>
          <a:r>
            <a:rPr lang="fr-BE" sz="1000" dirty="0"/>
            <a:t>mettre de côté ses intérêts personnels et ceux de ses proches</a:t>
          </a:r>
          <a:endParaRPr lang="en-US" sz="1000" dirty="0"/>
        </a:p>
      </dgm:t>
    </dgm:pt>
    <dgm:pt modelId="{001B7A42-1412-424C-AF56-7AE87EFCE26B}" type="parTrans" cxnId="{0424C16E-8219-4532-9083-82383218B36C}">
      <dgm:prSet/>
      <dgm:spPr/>
      <dgm:t>
        <a:bodyPr/>
        <a:lstStyle/>
        <a:p>
          <a:endParaRPr lang="en-US"/>
        </a:p>
      </dgm:t>
    </dgm:pt>
    <dgm:pt modelId="{B013F867-EEAB-4CEC-B6E9-18C0F1190192}" type="sibTrans" cxnId="{0424C16E-8219-4532-9083-82383218B36C}">
      <dgm:prSet/>
      <dgm:spPr/>
      <dgm:t>
        <a:bodyPr/>
        <a:lstStyle/>
        <a:p>
          <a:endParaRPr lang="en-US"/>
        </a:p>
      </dgm:t>
    </dgm:pt>
    <dgm:pt modelId="{E21EFE53-6FC7-4BDA-8C0C-29D5829BB45C}">
      <dgm:prSet custT="1"/>
      <dgm:spPr/>
      <dgm:t>
        <a:bodyPr/>
        <a:lstStyle/>
        <a:p>
          <a:r>
            <a:rPr lang="fr-BE" sz="1000" dirty="0"/>
            <a:t>En cas d’</a:t>
          </a:r>
          <a:r>
            <a:rPr lang="fr-BE" sz="1000" u="sng" dirty="0"/>
            <a:t>inculpation</a:t>
          </a:r>
          <a:r>
            <a:rPr lang="fr-BE" sz="1000" dirty="0"/>
            <a:t> ou de </a:t>
          </a:r>
          <a:r>
            <a:rPr lang="fr-BE" sz="1000" u="sng" dirty="0"/>
            <a:t>Citation Directe</a:t>
          </a:r>
          <a:r>
            <a:rPr lang="fr-BE" sz="1000" dirty="0"/>
            <a:t>, nous nous engageons à </a:t>
          </a:r>
          <a:r>
            <a:rPr lang="fr-BE" sz="1000" u="sng" dirty="0"/>
            <a:t>démissionner de nos fonctions</a:t>
          </a:r>
          <a:r>
            <a:rPr lang="fr-BE" sz="1000" dirty="0"/>
            <a:t> dans les 24 heures suivant cette inculpation ou citation</a:t>
          </a:r>
          <a:endParaRPr lang="en-US" sz="1000" dirty="0"/>
        </a:p>
      </dgm:t>
    </dgm:pt>
    <dgm:pt modelId="{A054256B-BDB2-4ED4-ACDD-7DF51FB029D1}" type="parTrans" cxnId="{CD4340A4-0EA9-4A16-BC45-E5EEA176A32A}">
      <dgm:prSet/>
      <dgm:spPr/>
      <dgm:t>
        <a:bodyPr/>
        <a:lstStyle/>
        <a:p>
          <a:endParaRPr lang="en-US"/>
        </a:p>
      </dgm:t>
    </dgm:pt>
    <dgm:pt modelId="{6DE079DD-6C08-42F8-96A1-80B3D18CC008}" type="sibTrans" cxnId="{CD4340A4-0EA9-4A16-BC45-E5EEA176A32A}">
      <dgm:prSet/>
      <dgm:spPr/>
      <dgm:t>
        <a:bodyPr/>
        <a:lstStyle/>
        <a:p>
          <a:endParaRPr lang="en-US"/>
        </a:p>
      </dgm:t>
    </dgm:pt>
    <dgm:pt modelId="{C66039EF-9704-465D-9931-80666D59D8AE}">
      <dgm:prSet custT="1"/>
      <dgm:spPr/>
      <dgm:t>
        <a:bodyPr/>
        <a:lstStyle/>
        <a:p>
          <a:r>
            <a:rPr lang="fr-BE" sz="1000" u="sng" dirty="0"/>
            <a:t>Transparence et disponibilité</a:t>
          </a:r>
          <a:endParaRPr lang="en-US" sz="1000" dirty="0"/>
        </a:p>
      </dgm:t>
    </dgm:pt>
    <dgm:pt modelId="{F352F98E-058F-4B43-BD85-592D3C34C6EA}" type="parTrans" cxnId="{56CA4803-BFE1-437F-A154-2B2E5F70FFBB}">
      <dgm:prSet/>
      <dgm:spPr/>
      <dgm:t>
        <a:bodyPr/>
        <a:lstStyle/>
        <a:p>
          <a:endParaRPr lang="en-US"/>
        </a:p>
      </dgm:t>
    </dgm:pt>
    <dgm:pt modelId="{029FD2D4-F2B2-44A3-BA35-989C2ECB6C21}" type="sibTrans" cxnId="{56CA4803-BFE1-437F-A154-2B2E5F70FFBB}">
      <dgm:prSet/>
      <dgm:spPr/>
      <dgm:t>
        <a:bodyPr/>
        <a:lstStyle/>
        <a:p>
          <a:endParaRPr lang="en-US"/>
        </a:p>
      </dgm:t>
    </dgm:pt>
    <dgm:pt modelId="{2FF2A5A3-4F54-49AA-B9AE-ECC22EAA9BF5}">
      <dgm:prSet custT="1"/>
      <dgm:spPr/>
      <dgm:t>
        <a:bodyPr/>
        <a:lstStyle/>
        <a:p>
          <a:r>
            <a:rPr lang="fr-BE" sz="1000" u="sng" dirty="0"/>
            <a:t>Dépolitisation de l’Administration</a:t>
          </a:r>
          <a:r>
            <a:rPr lang="fr-BE" sz="1000" dirty="0"/>
            <a:t> en mettant en œuvre une </a:t>
          </a:r>
          <a:r>
            <a:rPr lang="fr-BE" sz="1000" u="sng" dirty="0"/>
            <a:t>politique de recrutement neutre et indépendante</a:t>
          </a:r>
          <a:endParaRPr lang="en-US" sz="1000" dirty="0"/>
        </a:p>
      </dgm:t>
    </dgm:pt>
    <dgm:pt modelId="{722BF471-EA9B-419C-B8D8-6283D4EADD21}" type="parTrans" cxnId="{26BC0B95-2467-4471-8DB3-08CDE467F71A}">
      <dgm:prSet/>
      <dgm:spPr/>
      <dgm:t>
        <a:bodyPr/>
        <a:lstStyle/>
        <a:p>
          <a:endParaRPr lang="en-US"/>
        </a:p>
      </dgm:t>
    </dgm:pt>
    <dgm:pt modelId="{5CF5F12A-D65F-49AE-BFC6-61CC339E0A41}" type="sibTrans" cxnId="{26BC0B95-2467-4471-8DB3-08CDE467F71A}">
      <dgm:prSet/>
      <dgm:spPr/>
      <dgm:t>
        <a:bodyPr/>
        <a:lstStyle/>
        <a:p>
          <a:endParaRPr lang="en-US"/>
        </a:p>
      </dgm:t>
    </dgm:pt>
    <dgm:pt modelId="{D035C7D6-25DA-44F5-ACA0-352C3E14BC8B}">
      <dgm:prSet custT="1"/>
      <dgm:spPr/>
      <dgm:t>
        <a:bodyPr/>
        <a:lstStyle/>
        <a:p>
          <a:r>
            <a:rPr lang="fr-BE" sz="1000" dirty="0"/>
            <a:t>Le respect du </a:t>
          </a:r>
          <a:r>
            <a:rPr lang="fr-BE" sz="1000" u="sng" dirty="0"/>
            <a:t>bien-être de tous les travailleurs</a:t>
          </a:r>
          <a:r>
            <a:rPr lang="fr-BE" sz="1000" dirty="0"/>
            <a:t> communaux</a:t>
          </a:r>
          <a:endParaRPr lang="en-US" sz="1000" dirty="0"/>
        </a:p>
      </dgm:t>
    </dgm:pt>
    <dgm:pt modelId="{9E15638A-EACB-4FC9-AF80-6817F60EDCE1}" type="parTrans" cxnId="{E76595DD-3D3C-4742-B47C-6AC3DA545144}">
      <dgm:prSet/>
      <dgm:spPr/>
      <dgm:t>
        <a:bodyPr/>
        <a:lstStyle/>
        <a:p>
          <a:endParaRPr lang="en-US"/>
        </a:p>
      </dgm:t>
    </dgm:pt>
    <dgm:pt modelId="{01749CD7-8317-473B-8D21-6992423129B5}" type="sibTrans" cxnId="{E76595DD-3D3C-4742-B47C-6AC3DA545144}">
      <dgm:prSet/>
      <dgm:spPr/>
      <dgm:t>
        <a:bodyPr/>
        <a:lstStyle/>
        <a:p>
          <a:endParaRPr lang="en-US"/>
        </a:p>
      </dgm:t>
    </dgm:pt>
    <dgm:pt modelId="{FC6AFCD4-CA31-4D4C-BC3A-45452328E044}">
      <dgm:prSet custT="1"/>
      <dgm:spPr/>
      <dgm:t>
        <a:bodyPr/>
        <a:lstStyle/>
        <a:p>
          <a:r>
            <a:rPr lang="fr-BE" sz="1000" dirty="0"/>
            <a:t>Fin de l’usage des ressources de la commune à des fins privées</a:t>
          </a:r>
          <a:endParaRPr lang="en-US" sz="1000" dirty="0"/>
        </a:p>
      </dgm:t>
    </dgm:pt>
    <dgm:pt modelId="{6187B599-9265-4324-9F1B-FCF5ECF9805B}" type="parTrans" cxnId="{D461220C-C394-463C-8A54-E0622293B638}">
      <dgm:prSet/>
      <dgm:spPr/>
      <dgm:t>
        <a:bodyPr/>
        <a:lstStyle/>
        <a:p>
          <a:endParaRPr lang="en-US"/>
        </a:p>
      </dgm:t>
    </dgm:pt>
    <dgm:pt modelId="{C1177C20-F360-43A4-922A-425488D77C40}" type="sibTrans" cxnId="{D461220C-C394-463C-8A54-E0622293B638}">
      <dgm:prSet/>
      <dgm:spPr/>
      <dgm:t>
        <a:bodyPr/>
        <a:lstStyle/>
        <a:p>
          <a:endParaRPr lang="en-US"/>
        </a:p>
      </dgm:t>
    </dgm:pt>
    <dgm:pt modelId="{65E395AA-5A68-49A1-BDE8-C40BD87F3254}">
      <dgm:prSet custT="1"/>
      <dgm:spPr/>
      <dgm:t>
        <a:bodyPr/>
        <a:lstStyle/>
        <a:p>
          <a:r>
            <a:rPr lang="fr-BE" sz="1000" dirty="0"/>
            <a:t>Promotion d’une </a:t>
          </a:r>
          <a:r>
            <a:rPr lang="fr-BE" sz="1000" u="sng" dirty="0"/>
            <a:t>démocratie participative</a:t>
          </a:r>
          <a:r>
            <a:rPr lang="fr-BE" sz="1000" dirty="0"/>
            <a:t> par la mise en place d’un </a:t>
          </a:r>
          <a:r>
            <a:rPr lang="fr-BE" sz="1000" u="sng" dirty="0"/>
            <a:t>mode de consultation citoyen</a:t>
          </a:r>
          <a:endParaRPr lang="en-US" sz="1000" dirty="0"/>
        </a:p>
      </dgm:t>
    </dgm:pt>
    <dgm:pt modelId="{CF177A24-E295-4A67-9C07-F6E2D7BE0E9D}" type="parTrans" cxnId="{07A97623-4C35-4FB7-85B7-EE72F4BB525B}">
      <dgm:prSet/>
      <dgm:spPr/>
      <dgm:t>
        <a:bodyPr/>
        <a:lstStyle/>
        <a:p>
          <a:endParaRPr lang="en-US"/>
        </a:p>
      </dgm:t>
    </dgm:pt>
    <dgm:pt modelId="{568FB274-6820-42C6-A783-841C57AA052C}" type="sibTrans" cxnId="{07A97623-4C35-4FB7-85B7-EE72F4BB525B}">
      <dgm:prSet/>
      <dgm:spPr/>
      <dgm:t>
        <a:bodyPr/>
        <a:lstStyle/>
        <a:p>
          <a:endParaRPr lang="en-US"/>
        </a:p>
      </dgm:t>
    </dgm:pt>
    <dgm:pt modelId="{ABDA117B-D889-4270-B36F-8F4495610A4E}">
      <dgm:prSet custT="1"/>
      <dgm:spPr/>
      <dgm:t>
        <a:bodyPr/>
        <a:lstStyle/>
        <a:p>
          <a:r>
            <a:rPr lang="fr-BE" sz="1000" dirty="0"/>
            <a:t>Favoriser l’initiative et le financement de </a:t>
          </a:r>
        </a:p>
        <a:p>
          <a:r>
            <a:rPr lang="fr-BE" sz="1000" u="sng" dirty="0"/>
            <a:t>projets citoyens.</a:t>
          </a:r>
          <a:endParaRPr lang="en-US" sz="1000" dirty="0"/>
        </a:p>
      </dgm:t>
    </dgm:pt>
    <dgm:pt modelId="{92105993-DD8F-4E6D-A73E-3A74781BF048}" type="parTrans" cxnId="{5AE37D32-3841-455B-818F-DBB44F85305D}">
      <dgm:prSet/>
      <dgm:spPr/>
      <dgm:t>
        <a:bodyPr/>
        <a:lstStyle/>
        <a:p>
          <a:endParaRPr lang="en-US"/>
        </a:p>
      </dgm:t>
    </dgm:pt>
    <dgm:pt modelId="{F8EA0093-3BFF-49D4-916F-F89191C76E6A}" type="sibTrans" cxnId="{5AE37D32-3841-455B-818F-DBB44F85305D}">
      <dgm:prSet/>
      <dgm:spPr/>
      <dgm:t>
        <a:bodyPr/>
        <a:lstStyle/>
        <a:p>
          <a:endParaRPr lang="en-US"/>
        </a:p>
      </dgm:t>
    </dgm:pt>
    <dgm:pt modelId="{46A7BB3A-B6E0-4552-A414-F24CD8727B73}">
      <dgm:prSet custT="1"/>
      <dgm:spPr/>
      <dgm:t>
        <a:bodyPr/>
        <a:lstStyle/>
        <a:p>
          <a:r>
            <a:rPr lang="fr-BE" sz="1000" dirty="0"/>
            <a:t>Nos candidats s’engagent, s’ils montent au Collège, à réduire leur rémunération de 10%</a:t>
          </a:r>
          <a:endParaRPr lang="en-US" sz="1000" dirty="0"/>
        </a:p>
      </dgm:t>
    </dgm:pt>
    <dgm:pt modelId="{0EEED491-AF26-4977-8FF9-D6CEAAFECC38}" type="parTrans" cxnId="{649E2E54-A663-4208-BEAF-7665332AAEE4}">
      <dgm:prSet/>
      <dgm:spPr/>
      <dgm:t>
        <a:bodyPr/>
        <a:lstStyle/>
        <a:p>
          <a:endParaRPr lang="fr-FR"/>
        </a:p>
      </dgm:t>
    </dgm:pt>
    <dgm:pt modelId="{141FF8B6-11CD-4BE1-BEC2-1EB2F7302FB1}" type="sibTrans" cxnId="{649E2E54-A663-4208-BEAF-7665332AAEE4}">
      <dgm:prSet/>
      <dgm:spPr/>
      <dgm:t>
        <a:bodyPr/>
        <a:lstStyle/>
        <a:p>
          <a:endParaRPr lang="fr-FR"/>
        </a:p>
      </dgm:t>
    </dgm:pt>
    <dgm:pt modelId="{0386EEC2-DD73-4F2D-8719-674BF6674C47}" type="pres">
      <dgm:prSet presAssocID="{B8C546D5-4B3A-40DC-954B-E406AA56148A}" presName="Name0" presStyleCnt="0">
        <dgm:presLayoutVars>
          <dgm:dir/>
          <dgm:resizeHandles val="exact"/>
        </dgm:presLayoutVars>
      </dgm:prSet>
      <dgm:spPr/>
    </dgm:pt>
    <dgm:pt modelId="{443A6897-1F8C-44F8-BCD8-C4213BA3F75A}" type="pres">
      <dgm:prSet presAssocID="{B8C546D5-4B3A-40DC-954B-E406AA56148A}" presName="cycle" presStyleCnt="0"/>
      <dgm:spPr/>
    </dgm:pt>
    <dgm:pt modelId="{8924DC6D-BB90-42A5-B9C5-C80F49DA64B7}" type="pres">
      <dgm:prSet presAssocID="{4F4D1442-7942-40FC-A1C3-A181710DB399}" presName="nodeFirstNode" presStyleLbl="node1" presStyleIdx="0" presStyleCnt="11">
        <dgm:presLayoutVars>
          <dgm:bulletEnabled val="1"/>
        </dgm:presLayoutVars>
      </dgm:prSet>
      <dgm:spPr/>
    </dgm:pt>
    <dgm:pt modelId="{9F7BD3FF-D2D3-437B-8879-62D2B6587010}" type="pres">
      <dgm:prSet presAssocID="{290104B0-8508-461D-B7CF-34827B60C5B0}" presName="sibTransFirstNode" presStyleLbl="bgShp" presStyleIdx="0" presStyleCnt="1" custScaleX="144148"/>
      <dgm:spPr/>
    </dgm:pt>
    <dgm:pt modelId="{D704AB41-DDA6-466B-B2F7-6B418D8322AD}" type="pres">
      <dgm:prSet presAssocID="{21D1C572-E4B1-4FAF-98D6-65948EDFB08F}" presName="nodeFollowingNodes" presStyleLbl="node1" presStyleIdx="1" presStyleCnt="11" custScaleX="113520" custScaleY="128534" custRadScaleRad="124380" custRadScaleInc="39926">
        <dgm:presLayoutVars>
          <dgm:bulletEnabled val="1"/>
        </dgm:presLayoutVars>
      </dgm:prSet>
      <dgm:spPr/>
    </dgm:pt>
    <dgm:pt modelId="{6F13D5C0-D185-4B95-B33A-87DD0FC729E8}" type="pres">
      <dgm:prSet presAssocID="{BE51E5DB-29D0-4F21-BCB3-6279ED5A232F}" presName="nodeFollowingNodes" presStyleLbl="node1" presStyleIdx="2" presStyleCnt="11" custScaleX="122677" custScaleY="157015" custRadScaleRad="142116" custRadScaleInc="24071">
        <dgm:presLayoutVars>
          <dgm:bulletEnabled val="1"/>
        </dgm:presLayoutVars>
      </dgm:prSet>
      <dgm:spPr/>
    </dgm:pt>
    <dgm:pt modelId="{A15787C0-A51F-41EA-B20C-1C137E106C48}" type="pres">
      <dgm:prSet presAssocID="{E21EFE53-6FC7-4BDA-8C0C-29D5829BB45C}" presName="nodeFollowingNodes" presStyleLbl="node1" presStyleIdx="3" presStyleCnt="11" custScaleX="125528" custScaleY="167650" custRadScaleRad="142333" custRadScaleInc="-789">
        <dgm:presLayoutVars>
          <dgm:bulletEnabled val="1"/>
        </dgm:presLayoutVars>
      </dgm:prSet>
      <dgm:spPr/>
    </dgm:pt>
    <dgm:pt modelId="{9C7F1BE2-A533-4152-9502-B46A533E3B4F}" type="pres">
      <dgm:prSet presAssocID="{C66039EF-9704-465D-9931-80666D59D8AE}" presName="nodeFollowingNodes" presStyleLbl="node1" presStyleIdx="4" presStyleCnt="11" custRadScaleRad="133022" custRadScaleInc="-38699">
        <dgm:presLayoutVars>
          <dgm:bulletEnabled val="1"/>
        </dgm:presLayoutVars>
      </dgm:prSet>
      <dgm:spPr/>
    </dgm:pt>
    <dgm:pt modelId="{55E158C4-D25D-47BF-9181-A9BF24D47B83}" type="pres">
      <dgm:prSet presAssocID="{2FF2A5A3-4F54-49AA-B9AE-ECC22EAA9BF5}" presName="nodeFollowingNodes" presStyleLbl="node1" presStyleIdx="5" presStyleCnt="11" custScaleX="148687" custScaleY="119526" custRadScaleRad="100202" custRadScaleInc="-10794">
        <dgm:presLayoutVars>
          <dgm:bulletEnabled val="1"/>
        </dgm:presLayoutVars>
      </dgm:prSet>
      <dgm:spPr/>
    </dgm:pt>
    <dgm:pt modelId="{B156F898-5399-44C6-88E8-C1A4F603FDD3}" type="pres">
      <dgm:prSet presAssocID="{D035C7D6-25DA-44F5-ACA0-352C3E14BC8B}" presName="nodeFollowingNodes" presStyleLbl="node1" presStyleIdx="6" presStyleCnt="11" custScaleX="114338" custScaleY="123050" custRadScaleRad="109694" custRadScaleInc="57715">
        <dgm:presLayoutVars>
          <dgm:bulletEnabled val="1"/>
        </dgm:presLayoutVars>
      </dgm:prSet>
      <dgm:spPr/>
    </dgm:pt>
    <dgm:pt modelId="{ED882F1A-2FFA-4A82-B5DD-6118EEDF87DF}" type="pres">
      <dgm:prSet presAssocID="{FC6AFCD4-CA31-4D4C-BC3A-45452328E044}" presName="nodeFollowingNodes" presStyleLbl="node1" presStyleIdx="7" presStyleCnt="11" custRadScaleRad="141269" custRadScaleInc="53102">
        <dgm:presLayoutVars>
          <dgm:bulletEnabled val="1"/>
        </dgm:presLayoutVars>
      </dgm:prSet>
      <dgm:spPr/>
    </dgm:pt>
    <dgm:pt modelId="{0D10334C-4F61-4236-A9D1-366CF9C2A97F}" type="pres">
      <dgm:prSet presAssocID="{65E395AA-5A68-49A1-BDE8-C40BD87F3254}" presName="nodeFollowingNodes" presStyleLbl="node1" presStyleIdx="8" presStyleCnt="11" custScaleX="130829" custScaleY="155030" custRadScaleRad="148055" custRadScaleInc="11907">
        <dgm:presLayoutVars>
          <dgm:bulletEnabled val="1"/>
        </dgm:presLayoutVars>
      </dgm:prSet>
      <dgm:spPr/>
    </dgm:pt>
    <dgm:pt modelId="{B33D83F5-8454-4627-99E2-2D98EB853B87}" type="pres">
      <dgm:prSet presAssocID="{ABDA117B-D889-4270-B36F-8F4495610A4E}" presName="nodeFollowingNodes" presStyleLbl="node1" presStyleIdx="9" presStyleCnt="11" custScaleX="124607" custScaleY="132546" custRadScaleRad="138686" custRadScaleInc="-24840">
        <dgm:presLayoutVars>
          <dgm:bulletEnabled val="1"/>
        </dgm:presLayoutVars>
      </dgm:prSet>
      <dgm:spPr/>
    </dgm:pt>
    <dgm:pt modelId="{8CBCFB9D-1C42-4214-A041-BA4AF3318F66}" type="pres">
      <dgm:prSet presAssocID="{46A7BB3A-B6E0-4552-A414-F24CD8727B73}" presName="nodeFollowingNodes" presStyleLbl="node1" presStyleIdx="10" presStyleCnt="11" custScaleX="135020" custScaleY="136941" custRadScaleRad="121362" custRadScaleInc="-42930">
        <dgm:presLayoutVars>
          <dgm:bulletEnabled val="1"/>
        </dgm:presLayoutVars>
      </dgm:prSet>
      <dgm:spPr/>
    </dgm:pt>
  </dgm:ptLst>
  <dgm:cxnLst>
    <dgm:cxn modelId="{56CA4803-BFE1-437F-A154-2B2E5F70FFBB}" srcId="{B8C546D5-4B3A-40DC-954B-E406AA56148A}" destId="{C66039EF-9704-465D-9931-80666D59D8AE}" srcOrd="4" destOrd="0" parTransId="{F352F98E-058F-4B43-BD85-592D3C34C6EA}" sibTransId="{029FD2D4-F2B2-44A3-BA35-989C2ECB6C21}"/>
    <dgm:cxn modelId="{D461220C-C394-463C-8A54-E0622293B638}" srcId="{B8C546D5-4B3A-40DC-954B-E406AA56148A}" destId="{FC6AFCD4-CA31-4D4C-BC3A-45452328E044}" srcOrd="7" destOrd="0" parTransId="{6187B599-9265-4324-9F1B-FCF5ECF9805B}" sibTransId="{C1177C20-F360-43A4-922A-425488D77C40}"/>
    <dgm:cxn modelId="{1590A10E-6181-4729-B505-8482C8E2E790}" type="presOf" srcId="{E21EFE53-6FC7-4BDA-8C0C-29D5829BB45C}" destId="{A15787C0-A51F-41EA-B20C-1C137E106C48}" srcOrd="0" destOrd="0" presId="urn:microsoft.com/office/officeart/2005/8/layout/cycle3"/>
    <dgm:cxn modelId="{07A97623-4C35-4FB7-85B7-EE72F4BB525B}" srcId="{B8C546D5-4B3A-40DC-954B-E406AA56148A}" destId="{65E395AA-5A68-49A1-BDE8-C40BD87F3254}" srcOrd="8" destOrd="0" parTransId="{CF177A24-E295-4A67-9C07-F6E2D7BE0E9D}" sibTransId="{568FB274-6820-42C6-A783-841C57AA052C}"/>
    <dgm:cxn modelId="{5AE37D32-3841-455B-818F-DBB44F85305D}" srcId="{B8C546D5-4B3A-40DC-954B-E406AA56148A}" destId="{ABDA117B-D889-4270-B36F-8F4495610A4E}" srcOrd="9" destOrd="0" parTransId="{92105993-DD8F-4E6D-A73E-3A74781BF048}" sibTransId="{F8EA0093-3BFF-49D4-916F-F89191C76E6A}"/>
    <dgm:cxn modelId="{28EF4238-FC1C-4D30-A070-0E9A3DB9945E}" type="presOf" srcId="{B8C546D5-4B3A-40DC-954B-E406AA56148A}" destId="{0386EEC2-DD73-4F2D-8719-674BF6674C47}" srcOrd="0" destOrd="0" presId="urn:microsoft.com/office/officeart/2005/8/layout/cycle3"/>
    <dgm:cxn modelId="{A60FAA65-F66A-4DC7-9180-CB10A0506F8F}" type="presOf" srcId="{2FF2A5A3-4F54-49AA-B9AE-ECC22EAA9BF5}" destId="{55E158C4-D25D-47BF-9181-A9BF24D47B83}" srcOrd="0" destOrd="0" presId="urn:microsoft.com/office/officeart/2005/8/layout/cycle3"/>
    <dgm:cxn modelId="{0424C16E-8219-4532-9083-82383218B36C}" srcId="{B8C546D5-4B3A-40DC-954B-E406AA56148A}" destId="{BE51E5DB-29D0-4F21-BCB3-6279ED5A232F}" srcOrd="2" destOrd="0" parTransId="{001B7A42-1412-424C-AF56-7AE87EFCE26B}" sibTransId="{B013F867-EEAB-4CEC-B6E9-18C0F1190192}"/>
    <dgm:cxn modelId="{649E2E54-A663-4208-BEAF-7665332AAEE4}" srcId="{B8C546D5-4B3A-40DC-954B-E406AA56148A}" destId="{46A7BB3A-B6E0-4552-A414-F24CD8727B73}" srcOrd="10" destOrd="0" parTransId="{0EEED491-AF26-4977-8FF9-D6CEAAFECC38}" sibTransId="{141FF8B6-11CD-4BE1-BEC2-1EB2F7302FB1}"/>
    <dgm:cxn modelId="{E20D7976-1A16-41B7-B58F-3C51ABA9F549}" srcId="{B8C546D5-4B3A-40DC-954B-E406AA56148A}" destId="{21D1C572-E4B1-4FAF-98D6-65948EDFB08F}" srcOrd="1" destOrd="0" parTransId="{0E27E7FB-EB09-4D3E-839E-AEE2D071F237}" sibTransId="{6E9E9FB1-F472-40E3-BF7F-EAB05ECDA7FE}"/>
    <dgm:cxn modelId="{2C87E378-0215-4184-80EA-A37D4B11932F}" type="presOf" srcId="{ABDA117B-D889-4270-B36F-8F4495610A4E}" destId="{B33D83F5-8454-4627-99E2-2D98EB853B87}" srcOrd="0" destOrd="0" presId="urn:microsoft.com/office/officeart/2005/8/layout/cycle3"/>
    <dgm:cxn modelId="{C6E9BC79-3865-4B5F-AD27-D3A801C0E535}" type="presOf" srcId="{D035C7D6-25DA-44F5-ACA0-352C3E14BC8B}" destId="{B156F898-5399-44C6-88E8-C1A4F603FDD3}" srcOrd="0" destOrd="0" presId="urn:microsoft.com/office/officeart/2005/8/layout/cycle3"/>
    <dgm:cxn modelId="{907CE95A-6140-4B5E-8543-F07117DF6CD9}" srcId="{B8C546D5-4B3A-40DC-954B-E406AA56148A}" destId="{4F4D1442-7942-40FC-A1C3-A181710DB399}" srcOrd="0" destOrd="0" parTransId="{BE18E07D-0BEF-43BD-828C-611ED65416EC}" sibTransId="{290104B0-8508-461D-B7CF-34827B60C5B0}"/>
    <dgm:cxn modelId="{7EE77F8C-95F4-4022-BE01-194611C95CC2}" type="presOf" srcId="{65E395AA-5A68-49A1-BDE8-C40BD87F3254}" destId="{0D10334C-4F61-4236-A9D1-366CF9C2A97F}" srcOrd="0" destOrd="0" presId="urn:microsoft.com/office/officeart/2005/8/layout/cycle3"/>
    <dgm:cxn modelId="{26BC0B95-2467-4471-8DB3-08CDE467F71A}" srcId="{B8C546D5-4B3A-40DC-954B-E406AA56148A}" destId="{2FF2A5A3-4F54-49AA-B9AE-ECC22EAA9BF5}" srcOrd="5" destOrd="0" parTransId="{722BF471-EA9B-419C-B8D8-6283D4EADD21}" sibTransId="{5CF5F12A-D65F-49AE-BFC6-61CC339E0A41}"/>
    <dgm:cxn modelId="{DA8EBD9A-F5D0-4DEA-9875-BC228FDE1461}" type="presOf" srcId="{BE51E5DB-29D0-4F21-BCB3-6279ED5A232F}" destId="{6F13D5C0-D185-4B95-B33A-87DD0FC729E8}" srcOrd="0" destOrd="0" presId="urn:microsoft.com/office/officeart/2005/8/layout/cycle3"/>
    <dgm:cxn modelId="{CD4340A4-0EA9-4A16-BC45-E5EEA176A32A}" srcId="{B8C546D5-4B3A-40DC-954B-E406AA56148A}" destId="{E21EFE53-6FC7-4BDA-8C0C-29D5829BB45C}" srcOrd="3" destOrd="0" parTransId="{A054256B-BDB2-4ED4-ACDD-7DF51FB029D1}" sibTransId="{6DE079DD-6C08-42F8-96A1-80B3D18CC008}"/>
    <dgm:cxn modelId="{621691BC-F9F0-4B02-AF83-60C083285D1C}" type="presOf" srcId="{290104B0-8508-461D-B7CF-34827B60C5B0}" destId="{9F7BD3FF-D2D3-437B-8879-62D2B6587010}" srcOrd="0" destOrd="0" presId="urn:microsoft.com/office/officeart/2005/8/layout/cycle3"/>
    <dgm:cxn modelId="{8B4155C7-2BE5-4256-82C5-E3F66D3F7092}" type="presOf" srcId="{FC6AFCD4-CA31-4D4C-BC3A-45452328E044}" destId="{ED882F1A-2FFA-4A82-B5DD-6118EEDF87DF}" srcOrd="0" destOrd="0" presId="urn:microsoft.com/office/officeart/2005/8/layout/cycle3"/>
    <dgm:cxn modelId="{F88608D6-32B5-43EB-A416-67FE81005798}" type="presOf" srcId="{21D1C572-E4B1-4FAF-98D6-65948EDFB08F}" destId="{D704AB41-DDA6-466B-B2F7-6B418D8322AD}" srcOrd="0" destOrd="0" presId="urn:microsoft.com/office/officeart/2005/8/layout/cycle3"/>
    <dgm:cxn modelId="{E76595DD-3D3C-4742-B47C-6AC3DA545144}" srcId="{B8C546D5-4B3A-40DC-954B-E406AA56148A}" destId="{D035C7D6-25DA-44F5-ACA0-352C3E14BC8B}" srcOrd="6" destOrd="0" parTransId="{9E15638A-EACB-4FC9-AF80-6817F60EDCE1}" sibTransId="{01749CD7-8317-473B-8D21-6992423129B5}"/>
    <dgm:cxn modelId="{71026BDE-A369-44DC-8A7E-5601F64827DF}" type="presOf" srcId="{4F4D1442-7942-40FC-A1C3-A181710DB399}" destId="{8924DC6D-BB90-42A5-B9C5-C80F49DA64B7}" srcOrd="0" destOrd="0" presId="urn:microsoft.com/office/officeart/2005/8/layout/cycle3"/>
    <dgm:cxn modelId="{4E2A53E3-3E2E-4DFC-817E-7C425FB4AF82}" type="presOf" srcId="{46A7BB3A-B6E0-4552-A414-F24CD8727B73}" destId="{8CBCFB9D-1C42-4214-A041-BA4AF3318F66}" srcOrd="0" destOrd="0" presId="urn:microsoft.com/office/officeart/2005/8/layout/cycle3"/>
    <dgm:cxn modelId="{36390CF8-75DA-4466-B1B3-B350F889F59E}" type="presOf" srcId="{C66039EF-9704-465D-9931-80666D59D8AE}" destId="{9C7F1BE2-A533-4152-9502-B46A533E3B4F}" srcOrd="0" destOrd="0" presId="urn:microsoft.com/office/officeart/2005/8/layout/cycle3"/>
    <dgm:cxn modelId="{AE471707-D7CF-4468-AE1A-79A2637FAA38}" type="presParOf" srcId="{0386EEC2-DD73-4F2D-8719-674BF6674C47}" destId="{443A6897-1F8C-44F8-BCD8-C4213BA3F75A}" srcOrd="0" destOrd="0" presId="urn:microsoft.com/office/officeart/2005/8/layout/cycle3"/>
    <dgm:cxn modelId="{6E998291-8D45-4B40-93B7-01DBE01AE75E}" type="presParOf" srcId="{443A6897-1F8C-44F8-BCD8-C4213BA3F75A}" destId="{8924DC6D-BB90-42A5-B9C5-C80F49DA64B7}" srcOrd="0" destOrd="0" presId="urn:microsoft.com/office/officeart/2005/8/layout/cycle3"/>
    <dgm:cxn modelId="{70AA3E77-616B-458E-B8A3-5E00897CE7B4}" type="presParOf" srcId="{443A6897-1F8C-44F8-BCD8-C4213BA3F75A}" destId="{9F7BD3FF-D2D3-437B-8879-62D2B6587010}" srcOrd="1" destOrd="0" presId="urn:microsoft.com/office/officeart/2005/8/layout/cycle3"/>
    <dgm:cxn modelId="{3E93F3CD-25A3-48B5-953F-40CAA55EFC08}" type="presParOf" srcId="{443A6897-1F8C-44F8-BCD8-C4213BA3F75A}" destId="{D704AB41-DDA6-466B-B2F7-6B418D8322AD}" srcOrd="2" destOrd="0" presId="urn:microsoft.com/office/officeart/2005/8/layout/cycle3"/>
    <dgm:cxn modelId="{25A2F035-CE12-4DD7-B03E-6BCFDDEC5F74}" type="presParOf" srcId="{443A6897-1F8C-44F8-BCD8-C4213BA3F75A}" destId="{6F13D5C0-D185-4B95-B33A-87DD0FC729E8}" srcOrd="3" destOrd="0" presId="urn:microsoft.com/office/officeart/2005/8/layout/cycle3"/>
    <dgm:cxn modelId="{EB24EAC3-F5AC-4E76-B2FD-0F736C8BE4DD}" type="presParOf" srcId="{443A6897-1F8C-44F8-BCD8-C4213BA3F75A}" destId="{A15787C0-A51F-41EA-B20C-1C137E106C48}" srcOrd="4" destOrd="0" presId="urn:microsoft.com/office/officeart/2005/8/layout/cycle3"/>
    <dgm:cxn modelId="{5A9B33EF-9B82-401D-BD1A-2444AB80158B}" type="presParOf" srcId="{443A6897-1F8C-44F8-BCD8-C4213BA3F75A}" destId="{9C7F1BE2-A533-4152-9502-B46A533E3B4F}" srcOrd="5" destOrd="0" presId="urn:microsoft.com/office/officeart/2005/8/layout/cycle3"/>
    <dgm:cxn modelId="{C4E27881-652C-49F1-953F-5D1590AC66A9}" type="presParOf" srcId="{443A6897-1F8C-44F8-BCD8-C4213BA3F75A}" destId="{55E158C4-D25D-47BF-9181-A9BF24D47B83}" srcOrd="6" destOrd="0" presId="urn:microsoft.com/office/officeart/2005/8/layout/cycle3"/>
    <dgm:cxn modelId="{567F1CC5-BFFA-45BC-96DD-A85C9E414467}" type="presParOf" srcId="{443A6897-1F8C-44F8-BCD8-C4213BA3F75A}" destId="{B156F898-5399-44C6-88E8-C1A4F603FDD3}" srcOrd="7" destOrd="0" presId="urn:microsoft.com/office/officeart/2005/8/layout/cycle3"/>
    <dgm:cxn modelId="{B0EEAAA6-F75D-4350-B04B-A4F656234451}" type="presParOf" srcId="{443A6897-1F8C-44F8-BCD8-C4213BA3F75A}" destId="{ED882F1A-2FFA-4A82-B5DD-6118EEDF87DF}" srcOrd="8" destOrd="0" presId="urn:microsoft.com/office/officeart/2005/8/layout/cycle3"/>
    <dgm:cxn modelId="{46701898-63F8-470E-A38E-5F6071E587AC}" type="presParOf" srcId="{443A6897-1F8C-44F8-BCD8-C4213BA3F75A}" destId="{0D10334C-4F61-4236-A9D1-366CF9C2A97F}" srcOrd="9" destOrd="0" presId="urn:microsoft.com/office/officeart/2005/8/layout/cycle3"/>
    <dgm:cxn modelId="{9BC92226-C9D4-488D-95A2-976F2DF18948}" type="presParOf" srcId="{443A6897-1F8C-44F8-BCD8-C4213BA3F75A}" destId="{B33D83F5-8454-4627-99E2-2D98EB853B87}" srcOrd="10" destOrd="0" presId="urn:microsoft.com/office/officeart/2005/8/layout/cycle3"/>
    <dgm:cxn modelId="{2DC5BCDB-7E0C-45EF-9401-851B7F04FDE0}" type="presParOf" srcId="{443A6897-1F8C-44F8-BCD8-C4213BA3F75A}" destId="{8CBCFB9D-1C42-4214-A041-BA4AF3318F66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FCD83-14E5-4A30-9AFA-768859D5BA58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B966D7-E059-4A7E-AC7F-BF726D837D8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Le bien-être et le bien-vivre ensemble au sein de notre commune</a:t>
          </a:r>
          <a:endParaRPr lang="en-US" b="0" dirty="0"/>
        </a:p>
      </dgm:t>
    </dgm:pt>
    <dgm:pt modelId="{522E2911-2E31-46A5-AA5F-97BD2DA6913A}" type="parTrans" cxnId="{3F156396-6C1C-41E6-AA87-1F15426986AE}">
      <dgm:prSet/>
      <dgm:spPr/>
      <dgm:t>
        <a:bodyPr/>
        <a:lstStyle/>
        <a:p>
          <a:endParaRPr lang="en-US"/>
        </a:p>
      </dgm:t>
    </dgm:pt>
    <dgm:pt modelId="{3D17CA80-62AF-473A-843B-3B307FF71371}" type="sibTrans" cxnId="{3F156396-6C1C-41E6-AA87-1F15426986AE}">
      <dgm:prSet/>
      <dgm:spPr/>
      <dgm:t>
        <a:bodyPr/>
        <a:lstStyle/>
        <a:p>
          <a:endParaRPr lang="en-US"/>
        </a:p>
      </dgm:t>
    </dgm:pt>
    <dgm:pt modelId="{B993D6C1-32CB-4B53-BC99-00C9E27F5E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L’aide et le soutien à la créativité et à l’emploi</a:t>
          </a:r>
          <a:endParaRPr lang="en-US" b="0" dirty="0"/>
        </a:p>
      </dgm:t>
    </dgm:pt>
    <dgm:pt modelId="{EA6CF508-6A36-4E4F-93E2-D2A806D39506}" type="parTrans" cxnId="{7131E9EF-10F8-4792-8B6A-23424E68DD09}">
      <dgm:prSet/>
      <dgm:spPr/>
      <dgm:t>
        <a:bodyPr/>
        <a:lstStyle/>
        <a:p>
          <a:endParaRPr lang="en-US"/>
        </a:p>
      </dgm:t>
    </dgm:pt>
    <dgm:pt modelId="{7C0ACFB6-586A-4B7E-B15B-D13B90DFE4F3}" type="sibTrans" cxnId="{7131E9EF-10F8-4792-8B6A-23424E68DD09}">
      <dgm:prSet/>
      <dgm:spPr/>
      <dgm:t>
        <a:bodyPr/>
        <a:lstStyle/>
        <a:p>
          <a:endParaRPr lang="en-US"/>
        </a:p>
      </dgm:t>
    </dgm:pt>
    <dgm:pt modelId="{84A08869-4E68-47C4-9BF8-BF0F2E141D2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L’aide au développement du commerce de proximité</a:t>
          </a:r>
          <a:endParaRPr lang="en-US" b="0" dirty="0"/>
        </a:p>
      </dgm:t>
    </dgm:pt>
    <dgm:pt modelId="{51F2F359-8DCC-468B-A8B0-36F7A581DAF2}" type="parTrans" cxnId="{FDD17D74-2F82-4B28-A3E2-B32514D88439}">
      <dgm:prSet/>
      <dgm:spPr/>
      <dgm:t>
        <a:bodyPr/>
        <a:lstStyle/>
        <a:p>
          <a:endParaRPr lang="en-US"/>
        </a:p>
      </dgm:t>
    </dgm:pt>
    <dgm:pt modelId="{6033B2E0-C191-42C2-BB8F-C4A16B1373AE}" type="sibTrans" cxnId="{FDD17D74-2F82-4B28-A3E2-B32514D88439}">
      <dgm:prSet/>
      <dgm:spPr/>
      <dgm:t>
        <a:bodyPr/>
        <a:lstStyle/>
        <a:p>
          <a:endParaRPr lang="en-US"/>
        </a:p>
      </dgm:t>
    </dgm:pt>
    <dgm:pt modelId="{8BB67118-EE78-466C-A238-BA7B97F5A11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Le développement économique dans notre commune</a:t>
          </a:r>
          <a:endParaRPr lang="en-US" b="0" dirty="0"/>
        </a:p>
      </dgm:t>
    </dgm:pt>
    <dgm:pt modelId="{49AC4297-C5A9-48B7-8F7E-01AA19F6BF69}" type="parTrans" cxnId="{5D99F180-9E25-4DA0-B9A5-45CA1A31E47D}">
      <dgm:prSet/>
      <dgm:spPr/>
      <dgm:t>
        <a:bodyPr/>
        <a:lstStyle/>
        <a:p>
          <a:endParaRPr lang="en-US"/>
        </a:p>
      </dgm:t>
    </dgm:pt>
    <dgm:pt modelId="{E3CB5C49-2BB8-487F-B6F2-84B32E9C429C}" type="sibTrans" cxnId="{5D99F180-9E25-4DA0-B9A5-45CA1A31E47D}">
      <dgm:prSet/>
      <dgm:spPr/>
      <dgm:t>
        <a:bodyPr/>
        <a:lstStyle/>
        <a:p>
          <a:endParaRPr lang="en-US"/>
        </a:p>
      </dgm:t>
    </dgm:pt>
    <dgm:pt modelId="{FD8D21B6-3E93-4AA9-ADB9-361DB53515C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Désenclaver notre Commune en développant une Politique innovante de transports en commun et d’</a:t>
          </a:r>
          <a:r>
            <a:rPr lang="fr-BE" b="0" dirty="0" err="1"/>
            <a:t>inter-connectivité</a:t>
          </a:r>
          <a:r>
            <a:rPr lang="fr-BE" b="0" dirty="0"/>
            <a:t> entre différents moyens et modes de transport</a:t>
          </a:r>
          <a:endParaRPr lang="en-US" b="0" dirty="0"/>
        </a:p>
      </dgm:t>
    </dgm:pt>
    <dgm:pt modelId="{AF85FA2A-AA32-4BF8-ACA1-04EAB8B16D88}" type="parTrans" cxnId="{7BE70A5C-4533-4C84-8523-1B2D67EE45B3}">
      <dgm:prSet/>
      <dgm:spPr/>
      <dgm:t>
        <a:bodyPr/>
        <a:lstStyle/>
        <a:p>
          <a:endParaRPr lang="en-US"/>
        </a:p>
      </dgm:t>
    </dgm:pt>
    <dgm:pt modelId="{32C11338-2C79-490F-B143-4E9A324A5E18}" type="sibTrans" cxnId="{7BE70A5C-4533-4C84-8523-1B2D67EE45B3}">
      <dgm:prSet/>
      <dgm:spPr/>
      <dgm:t>
        <a:bodyPr/>
        <a:lstStyle/>
        <a:p>
          <a:endParaRPr lang="en-US"/>
        </a:p>
      </dgm:t>
    </dgm:pt>
    <dgm:pt modelId="{B3C42395-A571-48B8-8EBD-584FEE2654B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Réduire la fracture numérique en promouvant l’apprentissage, l’accès et l’usage du numérique, notamment, au sein de nos écoles et à destination des demandeurs d’emplois</a:t>
          </a:r>
          <a:endParaRPr lang="en-US" b="0" dirty="0"/>
        </a:p>
      </dgm:t>
    </dgm:pt>
    <dgm:pt modelId="{C012F96A-6DCF-4E6C-A5B0-1E566C5BA758}" type="parTrans" cxnId="{0E065677-9F8D-45DB-B101-B3B54CA39AF2}">
      <dgm:prSet/>
      <dgm:spPr/>
      <dgm:t>
        <a:bodyPr/>
        <a:lstStyle/>
        <a:p>
          <a:endParaRPr lang="en-US"/>
        </a:p>
      </dgm:t>
    </dgm:pt>
    <dgm:pt modelId="{19F57BC1-5E57-4561-8B50-07249DAC64B2}" type="sibTrans" cxnId="{0E065677-9F8D-45DB-B101-B3B54CA39AF2}">
      <dgm:prSet/>
      <dgm:spPr/>
      <dgm:t>
        <a:bodyPr/>
        <a:lstStyle/>
        <a:p>
          <a:endParaRPr lang="en-US"/>
        </a:p>
      </dgm:t>
    </dgm:pt>
    <dgm:pt modelId="{783BF7B5-3E64-4E82-BC35-F001A4042CA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b="0" dirty="0"/>
            <a:t>Développer une politique d’aide et de soutien au maintien à domicile des personnes âgées, ainsi que la création d’une résidence destinée au troisième âge.</a:t>
          </a:r>
          <a:endParaRPr lang="en-US" b="0" dirty="0"/>
        </a:p>
      </dgm:t>
    </dgm:pt>
    <dgm:pt modelId="{99C2F1F5-876C-49EF-B906-CD8A7A4C29D2}" type="parTrans" cxnId="{21D80D4F-2E42-42FE-B16D-38D23B73AE23}">
      <dgm:prSet/>
      <dgm:spPr/>
      <dgm:t>
        <a:bodyPr/>
        <a:lstStyle/>
        <a:p>
          <a:endParaRPr lang="en-US"/>
        </a:p>
      </dgm:t>
    </dgm:pt>
    <dgm:pt modelId="{907B5FD0-E43A-4CFC-ACF5-39FEA3BCAD1A}" type="sibTrans" cxnId="{21D80D4F-2E42-42FE-B16D-38D23B73AE23}">
      <dgm:prSet/>
      <dgm:spPr/>
      <dgm:t>
        <a:bodyPr/>
        <a:lstStyle/>
        <a:p>
          <a:endParaRPr lang="en-US"/>
        </a:p>
      </dgm:t>
    </dgm:pt>
    <dgm:pt modelId="{7BEB4265-435E-468A-BA1D-3CDBDEB2010D}" type="pres">
      <dgm:prSet presAssocID="{0A0FCD83-14E5-4A30-9AFA-768859D5BA58}" presName="diagram" presStyleCnt="0">
        <dgm:presLayoutVars>
          <dgm:dir/>
          <dgm:resizeHandles val="exact"/>
        </dgm:presLayoutVars>
      </dgm:prSet>
      <dgm:spPr/>
    </dgm:pt>
    <dgm:pt modelId="{3B5E996A-CC17-49E3-A1F9-9028C93D0A29}" type="pres">
      <dgm:prSet presAssocID="{EFB966D7-E059-4A7E-AC7F-BF726D837D80}" presName="node" presStyleLbl="node1" presStyleIdx="0" presStyleCnt="7">
        <dgm:presLayoutVars>
          <dgm:bulletEnabled val="1"/>
        </dgm:presLayoutVars>
      </dgm:prSet>
      <dgm:spPr/>
    </dgm:pt>
    <dgm:pt modelId="{58923CF5-6918-49CC-A46C-8235B113AE5D}" type="pres">
      <dgm:prSet presAssocID="{3D17CA80-62AF-473A-843B-3B307FF71371}" presName="sibTrans" presStyleCnt="0"/>
      <dgm:spPr/>
    </dgm:pt>
    <dgm:pt modelId="{B3A073DA-0FB4-4017-B4ED-F36E4F6D2354}" type="pres">
      <dgm:prSet presAssocID="{B993D6C1-32CB-4B53-BC99-00C9E27F5E09}" presName="node" presStyleLbl="node1" presStyleIdx="1" presStyleCnt="7">
        <dgm:presLayoutVars>
          <dgm:bulletEnabled val="1"/>
        </dgm:presLayoutVars>
      </dgm:prSet>
      <dgm:spPr/>
    </dgm:pt>
    <dgm:pt modelId="{4170886C-0720-4B75-AC1E-888E01796F19}" type="pres">
      <dgm:prSet presAssocID="{7C0ACFB6-586A-4B7E-B15B-D13B90DFE4F3}" presName="sibTrans" presStyleCnt="0"/>
      <dgm:spPr/>
    </dgm:pt>
    <dgm:pt modelId="{A9E2DED8-2287-406F-8E65-BF0C9B2F6CDB}" type="pres">
      <dgm:prSet presAssocID="{84A08869-4E68-47C4-9BF8-BF0F2E141D2C}" presName="node" presStyleLbl="node1" presStyleIdx="2" presStyleCnt="7">
        <dgm:presLayoutVars>
          <dgm:bulletEnabled val="1"/>
        </dgm:presLayoutVars>
      </dgm:prSet>
      <dgm:spPr/>
    </dgm:pt>
    <dgm:pt modelId="{FCA98CBF-5366-4577-98AB-4937BFD8F9F2}" type="pres">
      <dgm:prSet presAssocID="{6033B2E0-C191-42C2-BB8F-C4A16B1373AE}" presName="sibTrans" presStyleCnt="0"/>
      <dgm:spPr/>
    </dgm:pt>
    <dgm:pt modelId="{3A22DCF3-F6A7-4ED6-8BC1-B532F05EA1E8}" type="pres">
      <dgm:prSet presAssocID="{8BB67118-EE78-466C-A238-BA7B97F5A11B}" presName="node" presStyleLbl="node1" presStyleIdx="3" presStyleCnt="7">
        <dgm:presLayoutVars>
          <dgm:bulletEnabled val="1"/>
        </dgm:presLayoutVars>
      </dgm:prSet>
      <dgm:spPr/>
    </dgm:pt>
    <dgm:pt modelId="{FE75ABB0-2D0E-4AA8-979D-992DFD4EA106}" type="pres">
      <dgm:prSet presAssocID="{E3CB5C49-2BB8-487F-B6F2-84B32E9C429C}" presName="sibTrans" presStyleCnt="0"/>
      <dgm:spPr/>
    </dgm:pt>
    <dgm:pt modelId="{D86CBCA1-E11B-4B67-844F-0E4EBA3A1B18}" type="pres">
      <dgm:prSet presAssocID="{FD8D21B6-3E93-4AA9-ADB9-361DB53515CB}" presName="node" presStyleLbl="node1" presStyleIdx="4" presStyleCnt="7">
        <dgm:presLayoutVars>
          <dgm:bulletEnabled val="1"/>
        </dgm:presLayoutVars>
      </dgm:prSet>
      <dgm:spPr/>
    </dgm:pt>
    <dgm:pt modelId="{14A738E1-A2B7-42EC-9AF7-9EDAF0D26513}" type="pres">
      <dgm:prSet presAssocID="{32C11338-2C79-490F-B143-4E9A324A5E18}" presName="sibTrans" presStyleCnt="0"/>
      <dgm:spPr/>
    </dgm:pt>
    <dgm:pt modelId="{05DDB90C-FB2A-47E3-B504-502E1785C914}" type="pres">
      <dgm:prSet presAssocID="{B3C42395-A571-48B8-8EBD-584FEE2654B0}" presName="node" presStyleLbl="node1" presStyleIdx="5" presStyleCnt="7">
        <dgm:presLayoutVars>
          <dgm:bulletEnabled val="1"/>
        </dgm:presLayoutVars>
      </dgm:prSet>
      <dgm:spPr/>
    </dgm:pt>
    <dgm:pt modelId="{22729783-9AFF-4F9B-BDC4-AB51C8A0C9F0}" type="pres">
      <dgm:prSet presAssocID="{19F57BC1-5E57-4561-8B50-07249DAC64B2}" presName="sibTrans" presStyleCnt="0"/>
      <dgm:spPr/>
    </dgm:pt>
    <dgm:pt modelId="{311B5F61-9C20-4094-90FD-E18730DE6C9F}" type="pres">
      <dgm:prSet presAssocID="{783BF7B5-3E64-4E82-BC35-F001A4042CA4}" presName="node" presStyleLbl="node1" presStyleIdx="6" presStyleCnt="7">
        <dgm:presLayoutVars>
          <dgm:bulletEnabled val="1"/>
        </dgm:presLayoutVars>
      </dgm:prSet>
      <dgm:spPr/>
    </dgm:pt>
  </dgm:ptLst>
  <dgm:cxnLst>
    <dgm:cxn modelId="{7BE70A5C-4533-4C84-8523-1B2D67EE45B3}" srcId="{0A0FCD83-14E5-4A30-9AFA-768859D5BA58}" destId="{FD8D21B6-3E93-4AA9-ADB9-361DB53515CB}" srcOrd="4" destOrd="0" parTransId="{AF85FA2A-AA32-4BF8-ACA1-04EAB8B16D88}" sibTransId="{32C11338-2C79-490F-B143-4E9A324A5E18}"/>
    <dgm:cxn modelId="{B489526E-1161-4A98-B021-5E3720C2313F}" type="presOf" srcId="{EFB966D7-E059-4A7E-AC7F-BF726D837D80}" destId="{3B5E996A-CC17-49E3-A1F9-9028C93D0A29}" srcOrd="0" destOrd="0" presId="urn:microsoft.com/office/officeart/2005/8/layout/default"/>
    <dgm:cxn modelId="{21D80D4F-2E42-42FE-B16D-38D23B73AE23}" srcId="{0A0FCD83-14E5-4A30-9AFA-768859D5BA58}" destId="{783BF7B5-3E64-4E82-BC35-F001A4042CA4}" srcOrd="6" destOrd="0" parTransId="{99C2F1F5-876C-49EF-B906-CD8A7A4C29D2}" sibTransId="{907B5FD0-E43A-4CFC-ACF5-39FEA3BCAD1A}"/>
    <dgm:cxn modelId="{FDD17D74-2F82-4B28-A3E2-B32514D88439}" srcId="{0A0FCD83-14E5-4A30-9AFA-768859D5BA58}" destId="{84A08869-4E68-47C4-9BF8-BF0F2E141D2C}" srcOrd="2" destOrd="0" parTransId="{51F2F359-8DCC-468B-A8B0-36F7A581DAF2}" sibTransId="{6033B2E0-C191-42C2-BB8F-C4A16B1373AE}"/>
    <dgm:cxn modelId="{0E065677-9F8D-45DB-B101-B3B54CA39AF2}" srcId="{0A0FCD83-14E5-4A30-9AFA-768859D5BA58}" destId="{B3C42395-A571-48B8-8EBD-584FEE2654B0}" srcOrd="5" destOrd="0" parTransId="{C012F96A-6DCF-4E6C-A5B0-1E566C5BA758}" sibTransId="{19F57BC1-5E57-4561-8B50-07249DAC64B2}"/>
    <dgm:cxn modelId="{5D99F180-9E25-4DA0-B9A5-45CA1A31E47D}" srcId="{0A0FCD83-14E5-4A30-9AFA-768859D5BA58}" destId="{8BB67118-EE78-466C-A238-BA7B97F5A11B}" srcOrd="3" destOrd="0" parTransId="{49AC4297-C5A9-48B7-8F7E-01AA19F6BF69}" sibTransId="{E3CB5C49-2BB8-487F-B6F2-84B32E9C429C}"/>
    <dgm:cxn modelId="{CD526482-7EB7-4E38-9826-7E13DF407AC6}" type="presOf" srcId="{0A0FCD83-14E5-4A30-9AFA-768859D5BA58}" destId="{7BEB4265-435E-468A-BA1D-3CDBDEB2010D}" srcOrd="0" destOrd="0" presId="urn:microsoft.com/office/officeart/2005/8/layout/default"/>
    <dgm:cxn modelId="{3F156396-6C1C-41E6-AA87-1F15426986AE}" srcId="{0A0FCD83-14E5-4A30-9AFA-768859D5BA58}" destId="{EFB966D7-E059-4A7E-AC7F-BF726D837D80}" srcOrd="0" destOrd="0" parTransId="{522E2911-2E31-46A5-AA5F-97BD2DA6913A}" sibTransId="{3D17CA80-62AF-473A-843B-3B307FF71371}"/>
    <dgm:cxn modelId="{36EE2C9F-879C-4C1C-A3ED-2458138BB26C}" type="presOf" srcId="{B993D6C1-32CB-4B53-BC99-00C9E27F5E09}" destId="{B3A073DA-0FB4-4017-B4ED-F36E4F6D2354}" srcOrd="0" destOrd="0" presId="urn:microsoft.com/office/officeart/2005/8/layout/default"/>
    <dgm:cxn modelId="{AF46799F-C1A8-45D8-8760-CD99617D14E8}" type="presOf" srcId="{783BF7B5-3E64-4E82-BC35-F001A4042CA4}" destId="{311B5F61-9C20-4094-90FD-E18730DE6C9F}" srcOrd="0" destOrd="0" presId="urn:microsoft.com/office/officeart/2005/8/layout/default"/>
    <dgm:cxn modelId="{D6A7EEA1-4110-47B4-AAF8-AF517A2A838D}" type="presOf" srcId="{8BB67118-EE78-466C-A238-BA7B97F5A11B}" destId="{3A22DCF3-F6A7-4ED6-8BC1-B532F05EA1E8}" srcOrd="0" destOrd="0" presId="urn:microsoft.com/office/officeart/2005/8/layout/default"/>
    <dgm:cxn modelId="{1E8EF6A6-70D7-4B50-9612-F2D905CFEADC}" type="presOf" srcId="{B3C42395-A571-48B8-8EBD-584FEE2654B0}" destId="{05DDB90C-FB2A-47E3-B504-502E1785C914}" srcOrd="0" destOrd="0" presId="urn:microsoft.com/office/officeart/2005/8/layout/default"/>
    <dgm:cxn modelId="{8BC6C2B1-6B8E-414F-974B-0609F308AB4B}" type="presOf" srcId="{84A08869-4E68-47C4-9BF8-BF0F2E141D2C}" destId="{A9E2DED8-2287-406F-8E65-BF0C9B2F6CDB}" srcOrd="0" destOrd="0" presId="urn:microsoft.com/office/officeart/2005/8/layout/default"/>
    <dgm:cxn modelId="{3B234CBA-5FBF-41A9-A6E8-CC6F53E7ED19}" type="presOf" srcId="{FD8D21B6-3E93-4AA9-ADB9-361DB53515CB}" destId="{D86CBCA1-E11B-4B67-844F-0E4EBA3A1B18}" srcOrd="0" destOrd="0" presId="urn:microsoft.com/office/officeart/2005/8/layout/default"/>
    <dgm:cxn modelId="{7131E9EF-10F8-4792-8B6A-23424E68DD09}" srcId="{0A0FCD83-14E5-4A30-9AFA-768859D5BA58}" destId="{B993D6C1-32CB-4B53-BC99-00C9E27F5E09}" srcOrd="1" destOrd="0" parTransId="{EA6CF508-6A36-4E4F-93E2-D2A806D39506}" sibTransId="{7C0ACFB6-586A-4B7E-B15B-D13B90DFE4F3}"/>
    <dgm:cxn modelId="{638307EA-A737-4379-9D35-14B5AC007C4D}" type="presParOf" srcId="{7BEB4265-435E-468A-BA1D-3CDBDEB2010D}" destId="{3B5E996A-CC17-49E3-A1F9-9028C93D0A29}" srcOrd="0" destOrd="0" presId="urn:microsoft.com/office/officeart/2005/8/layout/default"/>
    <dgm:cxn modelId="{C847282C-9455-4BCB-8992-F0C1302DD3ED}" type="presParOf" srcId="{7BEB4265-435E-468A-BA1D-3CDBDEB2010D}" destId="{58923CF5-6918-49CC-A46C-8235B113AE5D}" srcOrd="1" destOrd="0" presId="urn:microsoft.com/office/officeart/2005/8/layout/default"/>
    <dgm:cxn modelId="{4B74A01D-F43B-4AA7-8ACD-2B592AD5063C}" type="presParOf" srcId="{7BEB4265-435E-468A-BA1D-3CDBDEB2010D}" destId="{B3A073DA-0FB4-4017-B4ED-F36E4F6D2354}" srcOrd="2" destOrd="0" presId="urn:microsoft.com/office/officeart/2005/8/layout/default"/>
    <dgm:cxn modelId="{54B9FBC1-36C3-404E-A5D7-7B5557A2A0BE}" type="presParOf" srcId="{7BEB4265-435E-468A-BA1D-3CDBDEB2010D}" destId="{4170886C-0720-4B75-AC1E-888E01796F19}" srcOrd="3" destOrd="0" presId="urn:microsoft.com/office/officeart/2005/8/layout/default"/>
    <dgm:cxn modelId="{9B80FE72-3510-4BC8-854E-1C9BA9CB377D}" type="presParOf" srcId="{7BEB4265-435E-468A-BA1D-3CDBDEB2010D}" destId="{A9E2DED8-2287-406F-8E65-BF0C9B2F6CDB}" srcOrd="4" destOrd="0" presId="urn:microsoft.com/office/officeart/2005/8/layout/default"/>
    <dgm:cxn modelId="{4D957590-B0E8-4332-9D1F-8BE8DCEE3209}" type="presParOf" srcId="{7BEB4265-435E-468A-BA1D-3CDBDEB2010D}" destId="{FCA98CBF-5366-4577-98AB-4937BFD8F9F2}" srcOrd="5" destOrd="0" presId="urn:microsoft.com/office/officeart/2005/8/layout/default"/>
    <dgm:cxn modelId="{70268FE5-CAB8-4915-8AE8-27CCF8631A52}" type="presParOf" srcId="{7BEB4265-435E-468A-BA1D-3CDBDEB2010D}" destId="{3A22DCF3-F6A7-4ED6-8BC1-B532F05EA1E8}" srcOrd="6" destOrd="0" presId="urn:microsoft.com/office/officeart/2005/8/layout/default"/>
    <dgm:cxn modelId="{50D7ADD8-F3FA-43C0-A6CB-D8DAF1BF9F92}" type="presParOf" srcId="{7BEB4265-435E-468A-BA1D-3CDBDEB2010D}" destId="{FE75ABB0-2D0E-4AA8-979D-992DFD4EA106}" srcOrd="7" destOrd="0" presId="urn:microsoft.com/office/officeart/2005/8/layout/default"/>
    <dgm:cxn modelId="{2B65E396-2A1D-42F6-8B4F-0F005919DB59}" type="presParOf" srcId="{7BEB4265-435E-468A-BA1D-3CDBDEB2010D}" destId="{D86CBCA1-E11B-4B67-844F-0E4EBA3A1B18}" srcOrd="8" destOrd="0" presId="urn:microsoft.com/office/officeart/2005/8/layout/default"/>
    <dgm:cxn modelId="{13DD638A-BBA1-442F-91A1-C699722750F3}" type="presParOf" srcId="{7BEB4265-435E-468A-BA1D-3CDBDEB2010D}" destId="{14A738E1-A2B7-42EC-9AF7-9EDAF0D26513}" srcOrd="9" destOrd="0" presId="urn:microsoft.com/office/officeart/2005/8/layout/default"/>
    <dgm:cxn modelId="{E5749B59-A242-467F-8CF1-DEED98F9C083}" type="presParOf" srcId="{7BEB4265-435E-468A-BA1D-3CDBDEB2010D}" destId="{05DDB90C-FB2A-47E3-B504-502E1785C914}" srcOrd="10" destOrd="0" presId="urn:microsoft.com/office/officeart/2005/8/layout/default"/>
    <dgm:cxn modelId="{A0A6D5DD-1AF2-4529-B1C8-699840AD7A81}" type="presParOf" srcId="{7BEB4265-435E-468A-BA1D-3CDBDEB2010D}" destId="{22729783-9AFF-4F9B-BDC4-AB51C8A0C9F0}" srcOrd="11" destOrd="0" presId="urn:microsoft.com/office/officeart/2005/8/layout/default"/>
    <dgm:cxn modelId="{3A1971F1-7CD7-450D-9426-ADFD345F9A82}" type="presParOf" srcId="{7BEB4265-435E-468A-BA1D-3CDBDEB2010D}" destId="{311B5F61-9C20-4094-90FD-E18730DE6C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0A017-C9BB-45B3-9485-D2E726AE7DEA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E3547F-DE18-4EC5-8ECD-A247D805D668}">
      <dgm:prSet custT="1"/>
      <dgm:spPr/>
      <dgm:t>
        <a:bodyPr/>
        <a:lstStyle/>
        <a:p>
          <a:r>
            <a:rPr lang="fr-BE" sz="1600" b="1" dirty="0"/>
            <a:t>Organisation</a:t>
          </a:r>
          <a:endParaRPr lang="en-US" sz="1600" b="1" dirty="0"/>
        </a:p>
      </dgm:t>
    </dgm:pt>
    <dgm:pt modelId="{BE2098A8-2C2B-4573-82D4-9AA8E8028A8E}" type="parTrans" cxnId="{B80665B8-E246-4C3C-BD03-2F3B6BA38D30}">
      <dgm:prSet/>
      <dgm:spPr/>
      <dgm:t>
        <a:bodyPr/>
        <a:lstStyle/>
        <a:p>
          <a:endParaRPr lang="en-US"/>
        </a:p>
      </dgm:t>
    </dgm:pt>
    <dgm:pt modelId="{4F15E152-0789-4D76-AFFE-E74087A7427C}" type="sibTrans" cxnId="{B80665B8-E246-4C3C-BD03-2F3B6BA38D30}">
      <dgm:prSet/>
      <dgm:spPr/>
      <dgm:t>
        <a:bodyPr/>
        <a:lstStyle/>
        <a:p>
          <a:endParaRPr lang="en-US"/>
        </a:p>
      </dgm:t>
    </dgm:pt>
    <dgm:pt modelId="{3E455B33-E3A2-4677-922E-CE73D092BD0B}">
      <dgm:prSet custT="1"/>
      <dgm:spPr/>
      <dgm:t>
        <a:bodyPr/>
        <a:lstStyle/>
        <a:p>
          <a:r>
            <a:rPr lang="fr-BE" sz="1600" b="1" dirty="0"/>
            <a:t>Modes de fonctionnement</a:t>
          </a:r>
          <a:endParaRPr lang="en-US" sz="1600" b="1" dirty="0"/>
        </a:p>
      </dgm:t>
    </dgm:pt>
    <dgm:pt modelId="{6124F586-98F2-4F52-A784-78698C3E7297}" type="parTrans" cxnId="{210601A7-6C8E-4A2C-B499-7AC24C68801D}">
      <dgm:prSet/>
      <dgm:spPr/>
      <dgm:t>
        <a:bodyPr/>
        <a:lstStyle/>
        <a:p>
          <a:endParaRPr lang="en-US"/>
        </a:p>
      </dgm:t>
    </dgm:pt>
    <dgm:pt modelId="{9299E203-649F-4341-B2ED-6C5B01EDB1D0}" type="sibTrans" cxnId="{210601A7-6C8E-4A2C-B499-7AC24C68801D}">
      <dgm:prSet/>
      <dgm:spPr/>
      <dgm:t>
        <a:bodyPr/>
        <a:lstStyle/>
        <a:p>
          <a:endParaRPr lang="en-US"/>
        </a:p>
      </dgm:t>
    </dgm:pt>
    <dgm:pt modelId="{ED3DCAB4-5BBA-42B2-BB3E-4F6F27CB9BB1}">
      <dgm:prSet custT="1"/>
      <dgm:spPr/>
      <dgm:t>
        <a:bodyPr/>
        <a:lstStyle/>
        <a:p>
          <a:r>
            <a:rPr lang="fr-BE" sz="1600" b="1" dirty="0"/>
            <a:t>Processus et procédures</a:t>
          </a:r>
          <a:endParaRPr lang="en-US" sz="1600" b="1" dirty="0"/>
        </a:p>
      </dgm:t>
    </dgm:pt>
    <dgm:pt modelId="{297659E7-10BE-4AF3-BCE3-E916700DA810}" type="parTrans" cxnId="{1F48470B-55EF-4FF8-A6D5-5FDE5E761F9F}">
      <dgm:prSet/>
      <dgm:spPr/>
      <dgm:t>
        <a:bodyPr/>
        <a:lstStyle/>
        <a:p>
          <a:endParaRPr lang="en-US"/>
        </a:p>
      </dgm:t>
    </dgm:pt>
    <dgm:pt modelId="{960351DE-6890-4937-A6FA-A470D54E4E8A}" type="sibTrans" cxnId="{1F48470B-55EF-4FF8-A6D5-5FDE5E761F9F}">
      <dgm:prSet/>
      <dgm:spPr/>
      <dgm:t>
        <a:bodyPr/>
        <a:lstStyle/>
        <a:p>
          <a:endParaRPr lang="en-US"/>
        </a:p>
      </dgm:t>
    </dgm:pt>
    <dgm:pt modelId="{FCE71C33-1051-49F3-B67D-71069425332E}">
      <dgm:prSet custT="1"/>
      <dgm:spPr/>
      <dgm:t>
        <a:bodyPr/>
        <a:lstStyle/>
        <a:p>
          <a:r>
            <a:rPr lang="fr-BE" sz="1600" b="1" dirty="0"/>
            <a:t>Finances</a:t>
          </a:r>
          <a:endParaRPr lang="en-US" sz="1600" b="1" dirty="0"/>
        </a:p>
      </dgm:t>
    </dgm:pt>
    <dgm:pt modelId="{D601F970-FCFE-4299-9807-CF7435B37FF2}" type="parTrans" cxnId="{92B6D5BD-A226-41C2-A795-BCC1FFA76CCF}">
      <dgm:prSet/>
      <dgm:spPr/>
      <dgm:t>
        <a:bodyPr/>
        <a:lstStyle/>
        <a:p>
          <a:endParaRPr lang="en-US"/>
        </a:p>
      </dgm:t>
    </dgm:pt>
    <dgm:pt modelId="{E1E28D57-7BA5-40A1-A323-99B0A6DA10A9}" type="sibTrans" cxnId="{92B6D5BD-A226-41C2-A795-BCC1FFA76CCF}">
      <dgm:prSet/>
      <dgm:spPr/>
      <dgm:t>
        <a:bodyPr/>
        <a:lstStyle/>
        <a:p>
          <a:endParaRPr lang="en-US"/>
        </a:p>
      </dgm:t>
    </dgm:pt>
    <dgm:pt modelId="{9EEDBFEA-7CC2-4674-85FB-BAF6C6F6367A}">
      <dgm:prSet custT="1"/>
      <dgm:spPr/>
      <dgm:t>
        <a:bodyPr/>
        <a:lstStyle/>
        <a:p>
          <a:r>
            <a:rPr lang="fr-BE" sz="1600" b="1" dirty="0"/>
            <a:t>Moyens et ressources</a:t>
          </a:r>
          <a:endParaRPr lang="en-US" sz="1600" b="1" dirty="0"/>
        </a:p>
      </dgm:t>
    </dgm:pt>
    <dgm:pt modelId="{7FE7D553-0E9B-4DEB-AC4B-94EB5FAEF4DB}" type="parTrans" cxnId="{BF69A684-6070-4757-8FED-A9550A3B7AA7}">
      <dgm:prSet/>
      <dgm:spPr/>
      <dgm:t>
        <a:bodyPr/>
        <a:lstStyle/>
        <a:p>
          <a:endParaRPr lang="en-US"/>
        </a:p>
      </dgm:t>
    </dgm:pt>
    <dgm:pt modelId="{E64B1635-6952-4DCB-B2E4-F49D5C5B665B}" type="sibTrans" cxnId="{BF69A684-6070-4757-8FED-A9550A3B7AA7}">
      <dgm:prSet/>
      <dgm:spPr/>
      <dgm:t>
        <a:bodyPr/>
        <a:lstStyle/>
        <a:p>
          <a:endParaRPr lang="en-US"/>
        </a:p>
      </dgm:t>
    </dgm:pt>
    <dgm:pt modelId="{C7D5555F-4F33-4964-81C9-04E4484BA561}">
      <dgm:prSet custT="1"/>
      <dgm:spPr/>
      <dgm:t>
        <a:bodyPr/>
        <a:lstStyle/>
        <a:p>
          <a:r>
            <a:rPr lang="fr-BE" sz="1600" b="1" dirty="0"/>
            <a:t>Patrimoine</a:t>
          </a:r>
          <a:endParaRPr lang="en-US" sz="1600" b="1" dirty="0"/>
        </a:p>
      </dgm:t>
    </dgm:pt>
    <dgm:pt modelId="{8934EB4A-EF30-4E25-9692-4B0307D4A635}" type="parTrans" cxnId="{B68809B3-1149-4132-B578-1DD61B447D5C}">
      <dgm:prSet/>
      <dgm:spPr/>
      <dgm:t>
        <a:bodyPr/>
        <a:lstStyle/>
        <a:p>
          <a:endParaRPr lang="en-US"/>
        </a:p>
      </dgm:t>
    </dgm:pt>
    <dgm:pt modelId="{191F3823-7F4C-4DAA-B62E-65338433929D}" type="sibTrans" cxnId="{B68809B3-1149-4132-B578-1DD61B447D5C}">
      <dgm:prSet/>
      <dgm:spPr/>
      <dgm:t>
        <a:bodyPr/>
        <a:lstStyle/>
        <a:p>
          <a:endParaRPr lang="en-US"/>
        </a:p>
      </dgm:t>
    </dgm:pt>
    <dgm:pt modelId="{8538C6C0-6903-4631-8C75-BE9B07C09498}">
      <dgm:prSet custT="1"/>
      <dgm:spPr/>
      <dgm:t>
        <a:bodyPr/>
        <a:lstStyle/>
        <a:p>
          <a:r>
            <a:rPr lang="fr-BE" sz="1600" b="1" dirty="0"/>
            <a:t>Politique des Ressources Humaines</a:t>
          </a:r>
          <a:endParaRPr lang="en-US" sz="1600" b="1" dirty="0"/>
        </a:p>
      </dgm:t>
    </dgm:pt>
    <dgm:pt modelId="{62804E64-9DDB-441C-9354-6209A4E28FF3}" type="parTrans" cxnId="{763CA07F-248F-41A8-8C13-1A19919517A8}">
      <dgm:prSet/>
      <dgm:spPr/>
      <dgm:t>
        <a:bodyPr/>
        <a:lstStyle/>
        <a:p>
          <a:endParaRPr lang="en-US"/>
        </a:p>
      </dgm:t>
    </dgm:pt>
    <dgm:pt modelId="{D840492E-416B-414E-ACEA-F29F961BF199}" type="sibTrans" cxnId="{763CA07F-248F-41A8-8C13-1A19919517A8}">
      <dgm:prSet/>
      <dgm:spPr/>
      <dgm:t>
        <a:bodyPr/>
        <a:lstStyle/>
        <a:p>
          <a:endParaRPr lang="en-US"/>
        </a:p>
      </dgm:t>
    </dgm:pt>
    <dgm:pt modelId="{A6F37876-2FF1-47E5-B882-C2E95FAEF330}" type="pres">
      <dgm:prSet presAssocID="{C310A017-C9BB-45B3-9485-D2E726AE7DEA}" presName="linear" presStyleCnt="0">
        <dgm:presLayoutVars>
          <dgm:dir/>
          <dgm:animLvl val="lvl"/>
          <dgm:resizeHandles val="exact"/>
        </dgm:presLayoutVars>
      </dgm:prSet>
      <dgm:spPr/>
    </dgm:pt>
    <dgm:pt modelId="{E53F88FE-6D1E-446E-8863-A765AAF465E6}" type="pres">
      <dgm:prSet presAssocID="{CCE3547F-DE18-4EC5-8ECD-A247D805D668}" presName="parentLin" presStyleCnt="0"/>
      <dgm:spPr/>
    </dgm:pt>
    <dgm:pt modelId="{912C2A6C-CAE9-4133-9045-B7351110C260}" type="pres">
      <dgm:prSet presAssocID="{CCE3547F-DE18-4EC5-8ECD-A247D805D668}" presName="parentLeftMargin" presStyleLbl="node1" presStyleIdx="0" presStyleCnt="7"/>
      <dgm:spPr/>
    </dgm:pt>
    <dgm:pt modelId="{2CBC7110-3316-426B-AB06-6496B8BC9009}" type="pres">
      <dgm:prSet presAssocID="{CCE3547F-DE18-4EC5-8ECD-A247D805D66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CF00C25-F914-4177-B6EE-20E413A49C19}" type="pres">
      <dgm:prSet presAssocID="{CCE3547F-DE18-4EC5-8ECD-A247D805D668}" presName="negativeSpace" presStyleCnt="0"/>
      <dgm:spPr/>
    </dgm:pt>
    <dgm:pt modelId="{F19FC8CB-E3FA-49E4-A0F4-9E3880F3F10D}" type="pres">
      <dgm:prSet presAssocID="{CCE3547F-DE18-4EC5-8ECD-A247D805D668}" presName="childText" presStyleLbl="conFgAcc1" presStyleIdx="0" presStyleCnt="7">
        <dgm:presLayoutVars>
          <dgm:bulletEnabled val="1"/>
        </dgm:presLayoutVars>
      </dgm:prSet>
      <dgm:spPr/>
    </dgm:pt>
    <dgm:pt modelId="{3EFDA78C-038E-4B26-9AD7-A93F6043B1FB}" type="pres">
      <dgm:prSet presAssocID="{4F15E152-0789-4D76-AFFE-E74087A7427C}" presName="spaceBetweenRectangles" presStyleCnt="0"/>
      <dgm:spPr/>
    </dgm:pt>
    <dgm:pt modelId="{28348C06-3FE3-4926-96C6-707BAC3EAB3B}" type="pres">
      <dgm:prSet presAssocID="{3E455B33-E3A2-4677-922E-CE73D092BD0B}" presName="parentLin" presStyleCnt="0"/>
      <dgm:spPr/>
    </dgm:pt>
    <dgm:pt modelId="{7DC94190-6440-408B-9BE1-D005D40C20DF}" type="pres">
      <dgm:prSet presAssocID="{3E455B33-E3A2-4677-922E-CE73D092BD0B}" presName="parentLeftMargin" presStyleLbl="node1" presStyleIdx="0" presStyleCnt="7"/>
      <dgm:spPr/>
    </dgm:pt>
    <dgm:pt modelId="{FD166966-AF0A-4E9F-B9B7-FB250BED83CC}" type="pres">
      <dgm:prSet presAssocID="{3E455B33-E3A2-4677-922E-CE73D092BD0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D4C2A5D-B742-4ABC-8C0F-6AB899C3A6D4}" type="pres">
      <dgm:prSet presAssocID="{3E455B33-E3A2-4677-922E-CE73D092BD0B}" presName="negativeSpace" presStyleCnt="0"/>
      <dgm:spPr/>
    </dgm:pt>
    <dgm:pt modelId="{3F91ABE2-A56C-492B-8580-5CB214003273}" type="pres">
      <dgm:prSet presAssocID="{3E455B33-E3A2-4677-922E-CE73D092BD0B}" presName="childText" presStyleLbl="conFgAcc1" presStyleIdx="1" presStyleCnt="7">
        <dgm:presLayoutVars>
          <dgm:bulletEnabled val="1"/>
        </dgm:presLayoutVars>
      </dgm:prSet>
      <dgm:spPr/>
    </dgm:pt>
    <dgm:pt modelId="{61CFDD5C-8E70-47BD-BA45-D51C2C6C006F}" type="pres">
      <dgm:prSet presAssocID="{9299E203-649F-4341-B2ED-6C5B01EDB1D0}" presName="spaceBetweenRectangles" presStyleCnt="0"/>
      <dgm:spPr/>
    </dgm:pt>
    <dgm:pt modelId="{8EE802D4-27B1-4F14-AA23-A71FE0F832EC}" type="pres">
      <dgm:prSet presAssocID="{ED3DCAB4-5BBA-42B2-BB3E-4F6F27CB9BB1}" presName="parentLin" presStyleCnt="0"/>
      <dgm:spPr/>
    </dgm:pt>
    <dgm:pt modelId="{A318B878-134D-42F1-A8D1-5100E4D87E7A}" type="pres">
      <dgm:prSet presAssocID="{ED3DCAB4-5BBA-42B2-BB3E-4F6F27CB9BB1}" presName="parentLeftMargin" presStyleLbl="node1" presStyleIdx="1" presStyleCnt="7"/>
      <dgm:spPr/>
    </dgm:pt>
    <dgm:pt modelId="{62441E6B-C172-4130-A395-C0C354F60F29}" type="pres">
      <dgm:prSet presAssocID="{ED3DCAB4-5BBA-42B2-BB3E-4F6F27CB9BB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A6DF1E8-5DFD-4644-BFB2-C5C2CD43DDD6}" type="pres">
      <dgm:prSet presAssocID="{ED3DCAB4-5BBA-42B2-BB3E-4F6F27CB9BB1}" presName="negativeSpace" presStyleCnt="0"/>
      <dgm:spPr/>
    </dgm:pt>
    <dgm:pt modelId="{B9D1E49A-9A49-4DFD-8610-FBA6924788BF}" type="pres">
      <dgm:prSet presAssocID="{ED3DCAB4-5BBA-42B2-BB3E-4F6F27CB9BB1}" presName="childText" presStyleLbl="conFgAcc1" presStyleIdx="2" presStyleCnt="7">
        <dgm:presLayoutVars>
          <dgm:bulletEnabled val="1"/>
        </dgm:presLayoutVars>
      </dgm:prSet>
      <dgm:spPr/>
    </dgm:pt>
    <dgm:pt modelId="{8A72BFEB-35A9-4296-B3A6-8931CB7B5767}" type="pres">
      <dgm:prSet presAssocID="{960351DE-6890-4937-A6FA-A470D54E4E8A}" presName="spaceBetweenRectangles" presStyleCnt="0"/>
      <dgm:spPr/>
    </dgm:pt>
    <dgm:pt modelId="{FFF593C7-8D61-4728-B9DC-DC0C7A7111C8}" type="pres">
      <dgm:prSet presAssocID="{FCE71C33-1051-49F3-B67D-71069425332E}" presName="parentLin" presStyleCnt="0"/>
      <dgm:spPr/>
    </dgm:pt>
    <dgm:pt modelId="{965D69DE-7161-4E50-B2B6-39AD32744F2F}" type="pres">
      <dgm:prSet presAssocID="{FCE71C33-1051-49F3-B67D-71069425332E}" presName="parentLeftMargin" presStyleLbl="node1" presStyleIdx="2" presStyleCnt="7"/>
      <dgm:spPr/>
    </dgm:pt>
    <dgm:pt modelId="{C1E5B156-7396-4EF8-BD45-BC7E5A7AD2B2}" type="pres">
      <dgm:prSet presAssocID="{FCE71C33-1051-49F3-B67D-71069425332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B94F635-777F-4012-BBBC-CAE1CA06337C}" type="pres">
      <dgm:prSet presAssocID="{FCE71C33-1051-49F3-B67D-71069425332E}" presName="negativeSpace" presStyleCnt="0"/>
      <dgm:spPr/>
    </dgm:pt>
    <dgm:pt modelId="{6ED7F29B-3204-4F94-A915-966EC27965DF}" type="pres">
      <dgm:prSet presAssocID="{FCE71C33-1051-49F3-B67D-71069425332E}" presName="childText" presStyleLbl="conFgAcc1" presStyleIdx="3" presStyleCnt="7">
        <dgm:presLayoutVars>
          <dgm:bulletEnabled val="1"/>
        </dgm:presLayoutVars>
      </dgm:prSet>
      <dgm:spPr/>
    </dgm:pt>
    <dgm:pt modelId="{656B1016-F830-4B8F-8A0F-398D1A3B8270}" type="pres">
      <dgm:prSet presAssocID="{E1E28D57-7BA5-40A1-A323-99B0A6DA10A9}" presName="spaceBetweenRectangles" presStyleCnt="0"/>
      <dgm:spPr/>
    </dgm:pt>
    <dgm:pt modelId="{6DA9DD33-D5B4-4B82-8907-1830F71A9D97}" type="pres">
      <dgm:prSet presAssocID="{9EEDBFEA-7CC2-4674-85FB-BAF6C6F6367A}" presName="parentLin" presStyleCnt="0"/>
      <dgm:spPr/>
    </dgm:pt>
    <dgm:pt modelId="{4746DA58-B0B4-410B-B7AE-7D5B7AEB1A99}" type="pres">
      <dgm:prSet presAssocID="{9EEDBFEA-7CC2-4674-85FB-BAF6C6F6367A}" presName="parentLeftMargin" presStyleLbl="node1" presStyleIdx="3" presStyleCnt="7"/>
      <dgm:spPr/>
    </dgm:pt>
    <dgm:pt modelId="{0C164050-3F59-49C6-9D77-3334DBDD26BA}" type="pres">
      <dgm:prSet presAssocID="{9EEDBFEA-7CC2-4674-85FB-BAF6C6F6367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B7499BB-96E6-4301-BA68-D7475ED239B4}" type="pres">
      <dgm:prSet presAssocID="{9EEDBFEA-7CC2-4674-85FB-BAF6C6F6367A}" presName="negativeSpace" presStyleCnt="0"/>
      <dgm:spPr/>
    </dgm:pt>
    <dgm:pt modelId="{3B1B5009-7A00-41A3-8409-08BF07C25517}" type="pres">
      <dgm:prSet presAssocID="{9EEDBFEA-7CC2-4674-85FB-BAF6C6F6367A}" presName="childText" presStyleLbl="conFgAcc1" presStyleIdx="4" presStyleCnt="7">
        <dgm:presLayoutVars>
          <dgm:bulletEnabled val="1"/>
        </dgm:presLayoutVars>
      </dgm:prSet>
      <dgm:spPr/>
    </dgm:pt>
    <dgm:pt modelId="{DAEE4034-3F67-4353-A5A4-D9B9D46DC396}" type="pres">
      <dgm:prSet presAssocID="{E64B1635-6952-4DCB-B2E4-F49D5C5B665B}" presName="spaceBetweenRectangles" presStyleCnt="0"/>
      <dgm:spPr/>
    </dgm:pt>
    <dgm:pt modelId="{EA030330-721F-447E-8910-79EBB850AFA4}" type="pres">
      <dgm:prSet presAssocID="{C7D5555F-4F33-4964-81C9-04E4484BA561}" presName="parentLin" presStyleCnt="0"/>
      <dgm:spPr/>
    </dgm:pt>
    <dgm:pt modelId="{938EA550-274C-40B8-B270-D17169EC964C}" type="pres">
      <dgm:prSet presAssocID="{C7D5555F-4F33-4964-81C9-04E4484BA561}" presName="parentLeftMargin" presStyleLbl="node1" presStyleIdx="4" presStyleCnt="7"/>
      <dgm:spPr/>
    </dgm:pt>
    <dgm:pt modelId="{B8093CB4-53A1-4932-B42D-ABFA858964BD}" type="pres">
      <dgm:prSet presAssocID="{C7D5555F-4F33-4964-81C9-04E4484BA56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A353A31-9A7F-476A-A66B-44A03AC8F873}" type="pres">
      <dgm:prSet presAssocID="{C7D5555F-4F33-4964-81C9-04E4484BA561}" presName="negativeSpace" presStyleCnt="0"/>
      <dgm:spPr/>
    </dgm:pt>
    <dgm:pt modelId="{9DD30278-104E-4F19-B53D-7E467A7E1D06}" type="pres">
      <dgm:prSet presAssocID="{C7D5555F-4F33-4964-81C9-04E4484BA561}" presName="childText" presStyleLbl="conFgAcc1" presStyleIdx="5" presStyleCnt="7">
        <dgm:presLayoutVars>
          <dgm:bulletEnabled val="1"/>
        </dgm:presLayoutVars>
      </dgm:prSet>
      <dgm:spPr/>
    </dgm:pt>
    <dgm:pt modelId="{D04C7C07-BA36-46FC-B99A-93715A1614C1}" type="pres">
      <dgm:prSet presAssocID="{191F3823-7F4C-4DAA-B62E-65338433929D}" presName="spaceBetweenRectangles" presStyleCnt="0"/>
      <dgm:spPr/>
    </dgm:pt>
    <dgm:pt modelId="{163FDBF0-A8F3-4A3B-A767-E9B9BB12118D}" type="pres">
      <dgm:prSet presAssocID="{8538C6C0-6903-4631-8C75-BE9B07C09498}" presName="parentLin" presStyleCnt="0"/>
      <dgm:spPr/>
    </dgm:pt>
    <dgm:pt modelId="{024E18E2-EEE6-4A03-883D-5BBE2A4BF2FB}" type="pres">
      <dgm:prSet presAssocID="{8538C6C0-6903-4631-8C75-BE9B07C09498}" presName="parentLeftMargin" presStyleLbl="node1" presStyleIdx="5" presStyleCnt="7"/>
      <dgm:spPr/>
    </dgm:pt>
    <dgm:pt modelId="{88AC6B4B-E786-4C2A-B579-14973C19AF29}" type="pres">
      <dgm:prSet presAssocID="{8538C6C0-6903-4631-8C75-BE9B07C0949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5B96443-ED04-4DEC-A556-83D34FAC8627}" type="pres">
      <dgm:prSet presAssocID="{8538C6C0-6903-4631-8C75-BE9B07C09498}" presName="negativeSpace" presStyleCnt="0"/>
      <dgm:spPr/>
    </dgm:pt>
    <dgm:pt modelId="{9AF8E6CC-F532-4920-B648-8D16E35608DC}" type="pres">
      <dgm:prSet presAssocID="{8538C6C0-6903-4631-8C75-BE9B07C0949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9FDEF02-2B28-41BD-A8D5-D3A73A3D38C0}" type="presOf" srcId="{9EEDBFEA-7CC2-4674-85FB-BAF6C6F6367A}" destId="{0C164050-3F59-49C6-9D77-3334DBDD26BA}" srcOrd="1" destOrd="0" presId="urn:microsoft.com/office/officeart/2005/8/layout/list1"/>
    <dgm:cxn modelId="{1F48470B-55EF-4FF8-A6D5-5FDE5E761F9F}" srcId="{C310A017-C9BB-45B3-9485-D2E726AE7DEA}" destId="{ED3DCAB4-5BBA-42B2-BB3E-4F6F27CB9BB1}" srcOrd="2" destOrd="0" parTransId="{297659E7-10BE-4AF3-BCE3-E916700DA810}" sibTransId="{960351DE-6890-4937-A6FA-A470D54E4E8A}"/>
    <dgm:cxn modelId="{EA123213-DD73-4284-989A-F7E3029D552F}" type="presOf" srcId="{C7D5555F-4F33-4964-81C9-04E4484BA561}" destId="{938EA550-274C-40B8-B270-D17169EC964C}" srcOrd="0" destOrd="0" presId="urn:microsoft.com/office/officeart/2005/8/layout/list1"/>
    <dgm:cxn modelId="{300FC253-3EA4-4061-B38E-806C6A1BD87D}" type="presOf" srcId="{ED3DCAB4-5BBA-42B2-BB3E-4F6F27CB9BB1}" destId="{62441E6B-C172-4130-A395-C0C354F60F29}" srcOrd="1" destOrd="0" presId="urn:microsoft.com/office/officeart/2005/8/layout/list1"/>
    <dgm:cxn modelId="{763CA07F-248F-41A8-8C13-1A19919517A8}" srcId="{C310A017-C9BB-45B3-9485-D2E726AE7DEA}" destId="{8538C6C0-6903-4631-8C75-BE9B07C09498}" srcOrd="6" destOrd="0" parTransId="{62804E64-9DDB-441C-9354-6209A4E28FF3}" sibTransId="{D840492E-416B-414E-ACEA-F29F961BF199}"/>
    <dgm:cxn modelId="{BF69A684-6070-4757-8FED-A9550A3B7AA7}" srcId="{C310A017-C9BB-45B3-9485-D2E726AE7DEA}" destId="{9EEDBFEA-7CC2-4674-85FB-BAF6C6F6367A}" srcOrd="4" destOrd="0" parTransId="{7FE7D553-0E9B-4DEB-AC4B-94EB5FAEF4DB}" sibTransId="{E64B1635-6952-4DCB-B2E4-F49D5C5B665B}"/>
    <dgm:cxn modelId="{CE6ED988-F7D4-42CB-A2A7-5DD276DE69F2}" type="presOf" srcId="{CCE3547F-DE18-4EC5-8ECD-A247D805D668}" destId="{2CBC7110-3316-426B-AB06-6496B8BC9009}" srcOrd="1" destOrd="0" presId="urn:microsoft.com/office/officeart/2005/8/layout/list1"/>
    <dgm:cxn modelId="{BB6D9B8A-E0A2-4517-8B26-5617274C0449}" type="presOf" srcId="{ED3DCAB4-5BBA-42B2-BB3E-4F6F27CB9BB1}" destId="{A318B878-134D-42F1-A8D1-5100E4D87E7A}" srcOrd="0" destOrd="0" presId="urn:microsoft.com/office/officeart/2005/8/layout/list1"/>
    <dgm:cxn modelId="{D08CEF8F-542E-4A94-87F5-7B77F4A1DD87}" type="presOf" srcId="{C310A017-C9BB-45B3-9485-D2E726AE7DEA}" destId="{A6F37876-2FF1-47E5-B882-C2E95FAEF330}" srcOrd="0" destOrd="0" presId="urn:microsoft.com/office/officeart/2005/8/layout/list1"/>
    <dgm:cxn modelId="{8C58AA96-7327-465D-9B7A-E37B8BD20EAD}" type="presOf" srcId="{FCE71C33-1051-49F3-B67D-71069425332E}" destId="{C1E5B156-7396-4EF8-BD45-BC7E5A7AD2B2}" srcOrd="1" destOrd="0" presId="urn:microsoft.com/office/officeart/2005/8/layout/list1"/>
    <dgm:cxn modelId="{09C2DA9F-F57F-4DBB-8E70-70C7C5CDC790}" type="presOf" srcId="{3E455B33-E3A2-4677-922E-CE73D092BD0B}" destId="{7DC94190-6440-408B-9BE1-D005D40C20DF}" srcOrd="0" destOrd="0" presId="urn:microsoft.com/office/officeart/2005/8/layout/list1"/>
    <dgm:cxn modelId="{326378A1-798C-486C-91B7-56AE5B2853E9}" type="presOf" srcId="{3E455B33-E3A2-4677-922E-CE73D092BD0B}" destId="{FD166966-AF0A-4E9F-B9B7-FB250BED83CC}" srcOrd="1" destOrd="0" presId="urn:microsoft.com/office/officeart/2005/8/layout/list1"/>
    <dgm:cxn modelId="{210601A7-6C8E-4A2C-B499-7AC24C68801D}" srcId="{C310A017-C9BB-45B3-9485-D2E726AE7DEA}" destId="{3E455B33-E3A2-4677-922E-CE73D092BD0B}" srcOrd="1" destOrd="0" parTransId="{6124F586-98F2-4F52-A784-78698C3E7297}" sibTransId="{9299E203-649F-4341-B2ED-6C5B01EDB1D0}"/>
    <dgm:cxn modelId="{B68809B3-1149-4132-B578-1DD61B447D5C}" srcId="{C310A017-C9BB-45B3-9485-D2E726AE7DEA}" destId="{C7D5555F-4F33-4964-81C9-04E4484BA561}" srcOrd="5" destOrd="0" parTransId="{8934EB4A-EF30-4E25-9692-4B0307D4A635}" sibTransId="{191F3823-7F4C-4DAA-B62E-65338433929D}"/>
    <dgm:cxn modelId="{B80665B8-E246-4C3C-BD03-2F3B6BA38D30}" srcId="{C310A017-C9BB-45B3-9485-D2E726AE7DEA}" destId="{CCE3547F-DE18-4EC5-8ECD-A247D805D668}" srcOrd="0" destOrd="0" parTransId="{BE2098A8-2C2B-4573-82D4-9AA8E8028A8E}" sibTransId="{4F15E152-0789-4D76-AFFE-E74087A7427C}"/>
    <dgm:cxn modelId="{92B6D5BD-A226-41C2-A795-BCC1FFA76CCF}" srcId="{C310A017-C9BB-45B3-9485-D2E726AE7DEA}" destId="{FCE71C33-1051-49F3-B67D-71069425332E}" srcOrd="3" destOrd="0" parTransId="{D601F970-FCFE-4299-9807-CF7435B37FF2}" sibTransId="{E1E28D57-7BA5-40A1-A323-99B0A6DA10A9}"/>
    <dgm:cxn modelId="{CCACCAC7-213F-42C9-B25E-BAF11CE760DB}" type="presOf" srcId="{CCE3547F-DE18-4EC5-8ECD-A247D805D668}" destId="{912C2A6C-CAE9-4133-9045-B7351110C260}" srcOrd="0" destOrd="0" presId="urn:microsoft.com/office/officeart/2005/8/layout/list1"/>
    <dgm:cxn modelId="{4F3832CF-3938-4114-9D92-EC90A508B471}" type="presOf" srcId="{FCE71C33-1051-49F3-B67D-71069425332E}" destId="{965D69DE-7161-4E50-B2B6-39AD32744F2F}" srcOrd="0" destOrd="0" presId="urn:microsoft.com/office/officeart/2005/8/layout/list1"/>
    <dgm:cxn modelId="{5CFBB0DF-98EA-48FD-B705-F2B5BD50E03E}" type="presOf" srcId="{8538C6C0-6903-4631-8C75-BE9B07C09498}" destId="{024E18E2-EEE6-4A03-883D-5BBE2A4BF2FB}" srcOrd="0" destOrd="0" presId="urn:microsoft.com/office/officeart/2005/8/layout/list1"/>
    <dgm:cxn modelId="{2B0FB9E9-6B63-4984-8956-455262E11589}" type="presOf" srcId="{C7D5555F-4F33-4964-81C9-04E4484BA561}" destId="{B8093CB4-53A1-4932-B42D-ABFA858964BD}" srcOrd="1" destOrd="0" presId="urn:microsoft.com/office/officeart/2005/8/layout/list1"/>
    <dgm:cxn modelId="{EA13F3ED-3BB9-40F8-B2D8-0377646D9E70}" type="presOf" srcId="{8538C6C0-6903-4631-8C75-BE9B07C09498}" destId="{88AC6B4B-E786-4C2A-B579-14973C19AF29}" srcOrd="1" destOrd="0" presId="urn:microsoft.com/office/officeart/2005/8/layout/list1"/>
    <dgm:cxn modelId="{BBE49AF6-E710-4489-9248-13DC28C340D6}" type="presOf" srcId="{9EEDBFEA-7CC2-4674-85FB-BAF6C6F6367A}" destId="{4746DA58-B0B4-410B-B7AE-7D5B7AEB1A99}" srcOrd="0" destOrd="0" presId="urn:microsoft.com/office/officeart/2005/8/layout/list1"/>
    <dgm:cxn modelId="{AAD2E6BF-A2D6-417A-ADE8-2CFBF0A9545E}" type="presParOf" srcId="{A6F37876-2FF1-47E5-B882-C2E95FAEF330}" destId="{E53F88FE-6D1E-446E-8863-A765AAF465E6}" srcOrd="0" destOrd="0" presId="urn:microsoft.com/office/officeart/2005/8/layout/list1"/>
    <dgm:cxn modelId="{CA4A5DF7-34A6-4677-AB88-A2A8D6AE3139}" type="presParOf" srcId="{E53F88FE-6D1E-446E-8863-A765AAF465E6}" destId="{912C2A6C-CAE9-4133-9045-B7351110C260}" srcOrd="0" destOrd="0" presId="urn:microsoft.com/office/officeart/2005/8/layout/list1"/>
    <dgm:cxn modelId="{C09ED5E0-48A5-4557-8F96-6130A0B6398A}" type="presParOf" srcId="{E53F88FE-6D1E-446E-8863-A765AAF465E6}" destId="{2CBC7110-3316-426B-AB06-6496B8BC9009}" srcOrd="1" destOrd="0" presId="urn:microsoft.com/office/officeart/2005/8/layout/list1"/>
    <dgm:cxn modelId="{D62B74E3-031A-42DC-801B-63C9D5BCE4A4}" type="presParOf" srcId="{A6F37876-2FF1-47E5-B882-C2E95FAEF330}" destId="{9CF00C25-F914-4177-B6EE-20E413A49C19}" srcOrd="1" destOrd="0" presId="urn:microsoft.com/office/officeart/2005/8/layout/list1"/>
    <dgm:cxn modelId="{0C877F5C-6ABE-4E4A-8963-470E57939DB8}" type="presParOf" srcId="{A6F37876-2FF1-47E5-B882-C2E95FAEF330}" destId="{F19FC8CB-E3FA-49E4-A0F4-9E3880F3F10D}" srcOrd="2" destOrd="0" presId="urn:microsoft.com/office/officeart/2005/8/layout/list1"/>
    <dgm:cxn modelId="{E6785EA0-ABCC-44C5-B6CC-3B66F41D0AE7}" type="presParOf" srcId="{A6F37876-2FF1-47E5-B882-C2E95FAEF330}" destId="{3EFDA78C-038E-4B26-9AD7-A93F6043B1FB}" srcOrd="3" destOrd="0" presId="urn:microsoft.com/office/officeart/2005/8/layout/list1"/>
    <dgm:cxn modelId="{0C246FC4-749C-4B66-A8C4-DADA0AB800F4}" type="presParOf" srcId="{A6F37876-2FF1-47E5-B882-C2E95FAEF330}" destId="{28348C06-3FE3-4926-96C6-707BAC3EAB3B}" srcOrd="4" destOrd="0" presId="urn:microsoft.com/office/officeart/2005/8/layout/list1"/>
    <dgm:cxn modelId="{4C7F556D-547B-4986-B4CD-3702344FAA4E}" type="presParOf" srcId="{28348C06-3FE3-4926-96C6-707BAC3EAB3B}" destId="{7DC94190-6440-408B-9BE1-D005D40C20DF}" srcOrd="0" destOrd="0" presId="urn:microsoft.com/office/officeart/2005/8/layout/list1"/>
    <dgm:cxn modelId="{691BBDED-AC75-4181-8A76-5D911D221097}" type="presParOf" srcId="{28348C06-3FE3-4926-96C6-707BAC3EAB3B}" destId="{FD166966-AF0A-4E9F-B9B7-FB250BED83CC}" srcOrd="1" destOrd="0" presId="urn:microsoft.com/office/officeart/2005/8/layout/list1"/>
    <dgm:cxn modelId="{84EB13A3-D6F8-4AC6-BDAB-53B0C0D9DF92}" type="presParOf" srcId="{A6F37876-2FF1-47E5-B882-C2E95FAEF330}" destId="{0D4C2A5D-B742-4ABC-8C0F-6AB899C3A6D4}" srcOrd="5" destOrd="0" presId="urn:microsoft.com/office/officeart/2005/8/layout/list1"/>
    <dgm:cxn modelId="{2BD51C81-29A4-4718-A7BF-E270E0C8EDF9}" type="presParOf" srcId="{A6F37876-2FF1-47E5-B882-C2E95FAEF330}" destId="{3F91ABE2-A56C-492B-8580-5CB214003273}" srcOrd="6" destOrd="0" presId="urn:microsoft.com/office/officeart/2005/8/layout/list1"/>
    <dgm:cxn modelId="{44EAA857-2E97-4D6E-B0F9-0684C1DA274D}" type="presParOf" srcId="{A6F37876-2FF1-47E5-B882-C2E95FAEF330}" destId="{61CFDD5C-8E70-47BD-BA45-D51C2C6C006F}" srcOrd="7" destOrd="0" presId="urn:microsoft.com/office/officeart/2005/8/layout/list1"/>
    <dgm:cxn modelId="{07D66AA3-7555-47C9-985D-F2B6854B7D6C}" type="presParOf" srcId="{A6F37876-2FF1-47E5-B882-C2E95FAEF330}" destId="{8EE802D4-27B1-4F14-AA23-A71FE0F832EC}" srcOrd="8" destOrd="0" presId="urn:microsoft.com/office/officeart/2005/8/layout/list1"/>
    <dgm:cxn modelId="{4FF70E5E-8BF2-4A87-92CE-FC422DDD6307}" type="presParOf" srcId="{8EE802D4-27B1-4F14-AA23-A71FE0F832EC}" destId="{A318B878-134D-42F1-A8D1-5100E4D87E7A}" srcOrd="0" destOrd="0" presId="urn:microsoft.com/office/officeart/2005/8/layout/list1"/>
    <dgm:cxn modelId="{AB57245E-0F92-47E0-907E-B9B5E922C7BB}" type="presParOf" srcId="{8EE802D4-27B1-4F14-AA23-A71FE0F832EC}" destId="{62441E6B-C172-4130-A395-C0C354F60F29}" srcOrd="1" destOrd="0" presId="urn:microsoft.com/office/officeart/2005/8/layout/list1"/>
    <dgm:cxn modelId="{BF05DE8F-8F8F-4EDA-8995-52AAF929A830}" type="presParOf" srcId="{A6F37876-2FF1-47E5-B882-C2E95FAEF330}" destId="{FA6DF1E8-5DFD-4644-BFB2-C5C2CD43DDD6}" srcOrd="9" destOrd="0" presId="urn:microsoft.com/office/officeart/2005/8/layout/list1"/>
    <dgm:cxn modelId="{7A31A036-EB6F-4FAF-B48B-13FFCB560983}" type="presParOf" srcId="{A6F37876-2FF1-47E5-B882-C2E95FAEF330}" destId="{B9D1E49A-9A49-4DFD-8610-FBA6924788BF}" srcOrd="10" destOrd="0" presId="urn:microsoft.com/office/officeart/2005/8/layout/list1"/>
    <dgm:cxn modelId="{42FB9303-DD4F-40AB-9BE1-2EE3C7B6D874}" type="presParOf" srcId="{A6F37876-2FF1-47E5-B882-C2E95FAEF330}" destId="{8A72BFEB-35A9-4296-B3A6-8931CB7B5767}" srcOrd="11" destOrd="0" presId="urn:microsoft.com/office/officeart/2005/8/layout/list1"/>
    <dgm:cxn modelId="{F7A1723F-82F1-4FF8-A175-C6240E475E9C}" type="presParOf" srcId="{A6F37876-2FF1-47E5-B882-C2E95FAEF330}" destId="{FFF593C7-8D61-4728-B9DC-DC0C7A7111C8}" srcOrd="12" destOrd="0" presId="urn:microsoft.com/office/officeart/2005/8/layout/list1"/>
    <dgm:cxn modelId="{30B97498-E11D-499F-AB8A-96FD53FC2F0C}" type="presParOf" srcId="{FFF593C7-8D61-4728-B9DC-DC0C7A7111C8}" destId="{965D69DE-7161-4E50-B2B6-39AD32744F2F}" srcOrd="0" destOrd="0" presId="urn:microsoft.com/office/officeart/2005/8/layout/list1"/>
    <dgm:cxn modelId="{EF79CDB0-1CE0-43BB-9D7F-F614E5DF88EE}" type="presParOf" srcId="{FFF593C7-8D61-4728-B9DC-DC0C7A7111C8}" destId="{C1E5B156-7396-4EF8-BD45-BC7E5A7AD2B2}" srcOrd="1" destOrd="0" presId="urn:microsoft.com/office/officeart/2005/8/layout/list1"/>
    <dgm:cxn modelId="{0F5E2DD2-1513-4BA5-B8B0-E70F3E594007}" type="presParOf" srcId="{A6F37876-2FF1-47E5-B882-C2E95FAEF330}" destId="{DB94F635-777F-4012-BBBC-CAE1CA06337C}" srcOrd="13" destOrd="0" presId="urn:microsoft.com/office/officeart/2005/8/layout/list1"/>
    <dgm:cxn modelId="{1E67CCA6-5FD1-4201-A702-73D8436A4260}" type="presParOf" srcId="{A6F37876-2FF1-47E5-B882-C2E95FAEF330}" destId="{6ED7F29B-3204-4F94-A915-966EC27965DF}" srcOrd="14" destOrd="0" presId="urn:microsoft.com/office/officeart/2005/8/layout/list1"/>
    <dgm:cxn modelId="{B7924D20-F52D-4E26-9D2A-6C86E370AF29}" type="presParOf" srcId="{A6F37876-2FF1-47E5-B882-C2E95FAEF330}" destId="{656B1016-F830-4B8F-8A0F-398D1A3B8270}" srcOrd="15" destOrd="0" presId="urn:microsoft.com/office/officeart/2005/8/layout/list1"/>
    <dgm:cxn modelId="{BF5F4B26-D937-458F-93AE-A6040508B5DD}" type="presParOf" srcId="{A6F37876-2FF1-47E5-B882-C2E95FAEF330}" destId="{6DA9DD33-D5B4-4B82-8907-1830F71A9D97}" srcOrd="16" destOrd="0" presId="urn:microsoft.com/office/officeart/2005/8/layout/list1"/>
    <dgm:cxn modelId="{4E91D3E5-7EF2-4E33-8AD4-8B75B88D6B60}" type="presParOf" srcId="{6DA9DD33-D5B4-4B82-8907-1830F71A9D97}" destId="{4746DA58-B0B4-410B-B7AE-7D5B7AEB1A99}" srcOrd="0" destOrd="0" presId="urn:microsoft.com/office/officeart/2005/8/layout/list1"/>
    <dgm:cxn modelId="{6A41C5E6-EDCA-44CF-A016-AC67F9156F35}" type="presParOf" srcId="{6DA9DD33-D5B4-4B82-8907-1830F71A9D97}" destId="{0C164050-3F59-49C6-9D77-3334DBDD26BA}" srcOrd="1" destOrd="0" presId="urn:microsoft.com/office/officeart/2005/8/layout/list1"/>
    <dgm:cxn modelId="{39A99F9A-B221-444D-838E-697EF2235CDF}" type="presParOf" srcId="{A6F37876-2FF1-47E5-B882-C2E95FAEF330}" destId="{CB7499BB-96E6-4301-BA68-D7475ED239B4}" srcOrd="17" destOrd="0" presId="urn:microsoft.com/office/officeart/2005/8/layout/list1"/>
    <dgm:cxn modelId="{FA35221C-BC35-45C0-B769-A89736814F32}" type="presParOf" srcId="{A6F37876-2FF1-47E5-B882-C2E95FAEF330}" destId="{3B1B5009-7A00-41A3-8409-08BF07C25517}" srcOrd="18" destOrd="0" presId="urn:microsoft.com/office/officeart/2005/8/layout/list1"/>
    <dgm:cxn modelId="{FF27FF86-AAAB-4E9C-9D80-B60EFDD51528}" type="presParOf" srcId="{A6F37876-2FF1-47E5-B882-C2E95FAEF330}" destId="{DAEE4034-3F67-4353-A5A4-D9B9D46DC396}" srcOrd="19" destOrd="0" presId="urn:microsoft.com/office/officeart/2005/8/layout/list1"/>
    <dgm:cxn modelId="{9F3C3EFD-D8D2-4F05-A4BC-A73A11F793B0}" type="presParOf" srcId="{A6F37876-2FF1-47E5-B882-C2E95FAEF330}" destId="{EA030330-721F-447E-8910-79EBB850AFA4}" srcOrd="20" destOrd="0" presId="urn:microsoft.com/office/officeart/2005/8/layout/list1"/>
    <dgm:cxn modelId="{71359696-D78B-43A2-ACE0-0862697D50A3}" type="presParOf" srcId="{EA030330-721F-447E-8910-79EBB850AFA4}" destId="{938EA550-274C-40B8-B270-D17169EC964C}" srcOrd="0" destOrd="0" presId="urn:microsoft.com/office/officeart/2005/8/layout/list1"/>
    <dgm:cxn modelId="{49A18181-37F6-424E-9F9E-FF32073BB249}" type="presParOf" srcId="{EA030330-721F-447E-8910-79EBB850AFA4}" destId="{B8093CB4-53A1-4932-B42D-ABFA858964BD}" srcOrd="1" destOrd="0" presId="urn:microsoft.com/office/officeart/2005/8/layout/list1"/>
    <dgm:cxn modelId="{7EF56A28-F579-4BBE-A92D-123D40B0ADBA}" type="presParOf" srcId="{A6F37876-2FF1-47E5-B882-C2E95FAEF330}" destId="{0A353A31-9A7F-476A-A66B-44A03AC8F873}" srcOrd="21" destOrd="0" presId="urn:microsoft.com/office/officeart/2005/8/layout/list1"/>
    <dgm:cxn modelId="{B0ECA753-251A-421E-86DE-F9C2C7BA0B94}" type="presParOf" srcId="{A6F37876-2FF1-47E5-B882-C2E95FAEF330}" destId="{9DD30278-104E-4F19-B53D-7E467A7E1D06}" srcOrd="22" destOrd="0" presId="urn:microsoft.com/office/officeart/2005/8/layout/list1"/>
    <dgm:cxn modelId="{12083CF5-3629-46DE-A140-D1311EDE555D}" type="presParOf" srcId="{A6F37876-2FF1-47E5-B882-C2E95FAEF330}" destId="{D04C7C07-BA36-46FC-B99A-93715A1614C1}" srcOrd="23" destOrd="0" presId="urn:microsoft.com/office/officeart/2005/8/layout/list1"/>
    <dgm:cxn modelId="{0A2CF92C-8606-4325-BB25-E87D3456EB41}" type="presParOf" srcId="{A6F37876-2FF1-47E5-B882-C2E95FAEF330}" destId="{163FDBF0-A8F3-4A3B-A767-E9B9BB12118D}" srcOrd="24" destOrd="0" presId="urn:microsoft.com/office/officeart/2005/8/layout/list1"/>
    <dgm:cxn modelId="{C95B1845-8C60-43A0-B425-48873F9D0D83}" type="presParOf" srcId="{163FDBF0-A8F3-4A3B-A767-E9B9BB12118D}" destId="{024E18E2-EEE6-4A03-883D-5BBE2A4BF2FB}" srcOrd="0" destOrd="0" presId="urn:microsoft.com/office/officeart/2005/8/layout/list1"/>
    <dgm:cxn modelId="{A24201B8-724B-4BBE-BF97-717CCB801A99}" type="presParOf" srcId="{163FDBF0-A8F3-4A3B-A767-E9B9BB12118D}" destId="{88AC6B4B-E786-4C2A-B579-14973C19AF29}" srcOrd="1" destOrd="0" presId="urn:microsoft.com/office/officeart/2005/8/layout/list1"/>
    <dgm:cxn modelId="{34629A30-9E84-4D03-B0DA-C6BFF8B22EED}" type="presParOf" srcId="{A6F37876-2FF1-47E5-B882-C2E95FAEF330}" destId="{35B96443-ED04-4DEC-A556-83D34FAC8627}" srcOrd="25" destOrd="0" presId="urn:microsoft.com/office/officeart/2005/8/layout/list1"/>
    <dgm:cxn modelId="{54E34220-F993-404B-AB94-AD8B94CBC1F6}" type="presParOf" srcId="{A6F37876-2FF1-47E5-B882-C2E95FAEF330}" destId="{9AF8E6CC-F532-4920-B648-8D16E35608D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E32C86-3644-4D13-92EB-047663870A08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27CF4B-4039-49FE-9463-8B162B81B209}">
      <dgm:prSet custT="1"/>
      <dgm:spPr/>
      <dgm:t>
        <a:bodyPr/>
        <a:lstStyle/>
        <a:p>
          <a:r>
            <a:rPr lang="fr-BE" sz="1600" b="1" dirty="0"/>
            <a:t>Inventaire des projets</a:t>
          </a:r>
          <a:endParaRPr lang="en-US" sz="1600" b="1" dirty="0"/>
        </a:p>
      </dgm:t>
    </dgm:pt>
    <dgm:pt modelId="{95DE28DE-098B-4184-9C35-A5D521D9CB22}" type="parTrans" cxnId="{EF5FDA00-F2A1-471C-B17D-62360FAF39D2}">
      <dgm:prSet/>
      <dgm:spPr/>
      <dgm:t>
        <a:bodyPr/>
        <a:lstStyle/>
        <a:p>
          <a:endParaRPr lang="en-US"/>
        </a:p>
      </dgm:t>
    </dgm:pt>
    <dgm:pt modelId="{3348B360-B875-4AFF-8C4B-CB7B034EA06D}" type="sibTrans" cxnId="{EF5FDA00-F2A1-471C-B17D-62360FAF39D2}">
      <dgm:prSet/>
      <dgm:spPr/>
      <dgm:t>
        <a:bodyPr/>
        <a:lstStyle/>
        <a:p>
          <a:endParaRPr lang="en-US"/>
        </a:p>
      </dgm:t>
    </dgm:pt>
    <dgm:pt modelId="{EF5DDC25-9BD9-4E47-B455-1D1A78402007}">
      <dgm:prSet custT="1"/>
      <dgm:spPr/>
      <dgm:t>
        <a:bodyPr/>
        <a:lstStyle/>
        <a:p>
          <a:r>
            <a:rPr lang="fr-BE" sz="1600" b="1" dirty="0"/>
            <a:t>Succès</a:t>
          </a:r>
          <a:r>
            <a:rPr lang="fr-BE" sz="1600" dirty="0"/>
            <a:t> </a:t>
          </a:r>
          <a:endParaRPr lang="en-US" sz="1600" dirty="0"/>
        </a:p>
      </dgm:t>
    </dgm:pt>
    <dgm:pt modelId="{D4204903-E8C8-4C6B-A671-C0F1D405EFA8}" type="parTrans" cxnId="{48360062-836C-47D3-A917-59FF0B1A2105}">
      <dgm:prSet/>
      <dgm:spPr/>
      <dgm:t>
        <a:bodyPr/>
        <a:lstStyle/>
        <a:p>
          <a:endParaRPr lang="en-US"/>
        </a:p>
      </dgm:t>
    </dgm:pt>
    <dgm:pt modelId="{B63A3458-B488-4C56-AF83-D7AA90F3F983}" type="sibTrans" cxnId="{48360062-836C-47D3-A917-59FF0B1A2105}">
      <dgm:prSet/>
      <dgm:spPr/>
      <dgm:t>
        <a:bodyPr/>
        <a:lstStyle/>
        <a:p>
          <a:endParaRPr lang="en-US"/>
        </a:p>
      </dgm:t>
    </dgm:pt>
    <dgm:pt modelId="{34297E6D-9D13-4FD6-B6C9-9A6DF0369747}">
      <dgm:prSet custT="1"/>
      <dgm:spPr/>
      <dgm:t>
        <a:bodyPr/>
        <a:lstStyle/>
        <a:p>
          <a:r>
            <a:rPr lang="fr-BE" sz="1600" b="1" dirty="0"/>
            <a:t>Echecs</a:t>
          </a:r>
          <a:endParaRPr lang="en-US" sz="1600" b="1" dirty="0"/>
        </a:p>
      </dgm:t>
    </dgm:pt>
    <dgm:pt modelId="{36EF2303-3815-4BA1-ABB6-6763ECABBECE}" type="parTrans" cxnId="{9E4169E2-3F55-4CC0-8474-7BBB587E52BF}">
      <dgm:prSet/>
      <dgm:spPr/>
      <dgm:t>
        <a:bodyPr/>
        <a:lstStyle/>
        <a:p>
          <a:endParaRPr lang="en-US"/>
        </a:p>
      </dgm:t>
    </dgm:pt>
    <dgm:pt modelId="{D30525A2-20E8-4E36-9B8F-856EBB575150}" type="sibTrans" cxnId="{9E4169E2-3F55-4CC0-8474-7BBB587E52BF}">
      <dgm:prSet/>
      <dgm:spPr/>
      <dgm:t>
        <a:bodyPr/>
        <a:lstStyle/>
        <a:p>
          <a:endParaRPr lang="en-US"/>
        </a:p>
      </dgm:t>
    </dgm:pt>
    <dgm:pt modelId="{757F2376-DEAD-4861-900C-0CEF5B95AAC5}">
      <dgm:prSet custT="1"/>
      <dgm:spPr/>
      <dgm:t>
        <a:bodyPr/>
        <a:lstStyle/>
        <a:p>
          <a:r>
            <a:rPr lang="fr-BE" sz="1600" b="1" dirty="0"/>
            <a:t>A terminer</a:t>
          </a:r>
          <a:endParaRPr lang="en-US" sz="1600" b="1" dirty="0"/>
        </a:p>
      </dgm:t>
    </dgm:pt>
    <dgm:pt modelId="{9529EC19-48CF-4677-BC1B-90F2F4226382}" type="parTrans" cxnId="{83E51677-D393-4494-BF59-7DC8F306D096}">
      <dgm:prSet/>
      <dgm:spPr/>
      <dgm:t>
        <a:bodyPr/>
        <a:lstStyle/>
        <a:p>
          <a:endParaRPr lang="en-US"/>
        </a:p>
      </dgm:t>
    </dgm:pt>
    <dgm:pt modelId="{4A665F4A-0A21-4D2B-824A-953EDE8D7309}" type="sibTrans" cxnId="{83E51677-D393-4494-BF59-7DC8F306D096}">
      <dgm:prSet/>
      <dgm:spPr/>
      <dgm:t>
        <a:bodyPr/>
        <a:lstStyle/>
        <a:p>
          <a:endParaRPr lang="en-US"/>
        </a:p>
      </dgm:t>
    </dgm:pt>
    <dgm:pt modelId="{3B2146DE-4767-470F-82C6-D6DD9B3CF30E}">
      <dgm:prSet custT="1"/>
      <dgm:spPr/>
      <dgm:t>
        <a:bodyPr/>
        <a:lstStyle/>
        <a:p>
          <a:r>
            <a:rPr lang="fr-BE" sz="1600" b="1" dirty="0"/>
            <a:t>A arrêter</a:t>
          </a:r>
          <a:endParaRPr lang="en-US" sz="1600" b="1" dirty="0"/>
        </a:p>
      </dgm:t>
    </dgm:pt>
    <dgm:pt modelId="{B46D952F-AD57-42B1-8DD9-78869C3DCCFC}" type="parTrans" cxnId="{03C59B48-1401-49BB-A4D5-772492E5E78B}">
      <dgm:prSet/>
      <dgm:spPr/>
      <dgm:t>
        <a:bodyPr/>
        <a:lstStyle/>
        <a:p>
          <a:endParaRPr lang="en-US"/>
        </a:p>
      </dgm:t>
    </dgm:pt>
    <dgm:pt modelId="{F07B615C-A440-4331-AC69-CC7BB0872737}" type="sibTrans" cxnId="{03C59B48-1401-49BB-A4D5-772492E5E78B}">
      <dgm:prSet/>
      <dgm:spPr/>
      <dgm:t>
        <a:bodyPr/>
        <a:lstStyle/>
        <a:p>
          <a:endParaRPr lang="en-US"/>
        </a:p>
      </dgm:t>
    </dgm:pt>
    <dgm:pt modelId="{9AA2BB09-B597-4B61-A906-6418F917C78F}">
      <dgm:prSet custT="1"/>
      <dgm:spPr/>
      <dgm:t>
        <a:bodyPr/>
        <a:lstStyle/>
        <a:p>
          <a:r>
            <a:rPr lang="fr-BE" sz="1600" b="1" dirty="0"/>
            <a:t>Recenser les bonnes pratiques</a:t>
          </a:r>
          <a:endParaRPr lang="en-US" sz="1600" b="1" dirty="0"/>
        </a:p>
      </dgm:t>
    </dgm:pt>
    <dgm:pt modelId="{259E3778-6E73-4609-9C6C-D24C8CE11170}" type="parTrans" cxnId="{FA87186B-07D9-40A2-89E8-6C0C30A26F41}">
      <dgm:prSet/>
      <dgm:spPr/>
      <dgm:t>
        <a:bodyPr/>
        <a:lstStyle/>
        <a:p>
          <a:endParaRPr lang="en-US"/>
        </a:p>
      </dgm:t>
    </dgm:pt>
    <dgm:pt modelId="{34AB38E6-3FF3-4D6E-8FDF-5F703DBCBF55}" type="sibTrans" cxnId="{FA87186B-07D9-40A2-89E8-6C0C30A26F41}">
      <dgm:prSet/>
      <dgm:spPr/>
      <dgm:t>
        <a:bodyPr/>
        <a:lstStyle/>
        <a:p>
          <a:endParaRPr lang="en-US"/>
        </a:p>
      </dgm:t>
    </dgm:pt>
    <dgm:pt modelId="{81CC1841-7B26-426C-A5E2-570861574203}">
      <dgm:prSet custT="1"/>
      <dgm:spPr/>
      <dgm:t>
        <a:bodyPr/>
        <a:lstStyle/>
        <a:p>
          <a:r>
            <a:rPr lang="fr-BE" sz="1600" b="1" dirty="0"/>
            <a:t>Inventorier les erreurs</a:t>
          </a:r>
          <a:endParaRPr lang="en-US" sz="1600" b="1" dirty="0"/>
        </a:p>
      </dgm:t>
    </dgm:pt>
    <dgm:pt modelId="{B1F93677-E9AD-454C-892C-D4365AE94B48}" type="parTrans" cxnId="{140B2923-43F7-404C-8B83-8113AEF932D1}">
      <dgm:prSet/>
      <dgm:spPr/>
      <dgm:t>
        <a:bodyPr/>
        <a:lstStyle/>
        <a:p>
          <a:endParaRPr lang="en-US"/>
        </a:p>
      </dgm:t>
    </dgm:pt>
    <dgm:pt modelId="{2B5447C0-666A-48E9-B9C7-2CF3C093CD0F}" type="sibTrans" cxnId="{140B2923-43F7-404C-8B83-8113AEF932D1}">
      <dgm:prSet/>
      <dgm:spPr/>
      <dgm:t>
        <a:bodyPr/>
        <a:lstStyle/>
        <a:p>
          <a:endParaRPr lang="en-US"/>
        </a:p>
      </dgm:t>
    </dgm:pt>
    <dgm:pt modelId="{8FE7204F-6963-4CB8-8146-EFA7A558D578}" type="pres">
      <dgm:prSet presAssocID="{0AE32C86-3644-4D13-92EB-047663870A08}" presName="linear" presStyleCnt="0">
        <dgm:presLayoutVars>
          <dgm:dir/>
          <dgm:animLvl val="lvl"/>
          <dgm:resizeHandles val="exact"/>
        </dgm:presLayoutVars>
      </dgm:prSet>
      <dgm:spPr/>
    </dgm:pt>
    <dgm:pt modelId="{4C87B058-B045-476E-909C-5F88FF62049A}" type="pres">
      <dgm:prSet presAssocID="{BB27CF4B-4039-49FE-9463-8B162B81B209}" presName="parentLin" presStyleCnt="0"/>
      <dgm:spPr/>
    </dgm:pt>
    <dgm:pt modelId="{DA8B7943-3C53-4951-8396-4BFA00D14B8F}" type="pres">
      <dgm:prSet presAssocID="{BB27CF4B-4039-49FE-9463-8B162B81B209}" presName="parentLeftMargin" presStyleLbl="node1" presStyleIdx="0" presStyleCnt="7"/>
      <dgm:spPr/>
    </dgm:pt>
    <dgm:pt modelId="{C4133184-D860-43B3-91B3-48FDE66A83AE}" type="pres">
      <dgm:prSet presAssocID="{BB27CF4B-4039-49FE-9463-8B162B81B20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C2CB733-1639-4663-B446-CC859026562B}" type="pres">
      <dgm:prSet presAssocID="{BB27CF4B-4039-49FE-9463-8B162B81B209}" presName="negativeSpace" presStyleCnt="0"/>
      <dgm:spPr/>
    </dgm:pt>
    <dgm:pt modelId="{181F2528-5F82-47B7-9A8E-319387CC687A}" type="pres">
      <dgm:prSet presAssocID="{BB27CF4B-4039-49FE-9463-8B162B81B209}" presName="childText" presStyleLbl="conFgAcc1" presStyleIdx="0" presStyleCnt="7">
        <dgm:presLayoutVars>
          <dgm:bulletEnabled val="1"/>
        </dgm:presLayoutVars>
      </dgm:prSet>
      <dgm:spPr/>
    </dgm:pt>
    <dgm:pt modelId="{77189060-ADD4-493A-A4A6-5CDD7567EB8B}" type="pres">
      <dgm:prSet presAssocID="{3348B360-B875-4AFF-8C4B-CB7B034EA06D}" presName="spaceBetweenRectangles" presStyleCnt="0"/>
      <dgm:spPr/>
    </dgm:pt>
    <dgm:pt modelId="{5FF139F4-BDD6-406D-94CE-EC85441745CC}" type="pres">
      <dgm:prSet presAssocID="{EF5DDC25-9BD9-4E47-B455-1D1A78402007}" presName="parentLin" presStyleCnt="0"/>
      <dgm:spPr/>
    </dgm:pt>
    <dgm:pt modelId="{3F9B6D5B-6EC1-4108-89FA-84C7D5778657}" type="pres">
      <dgm:prSet presAssocID="{EF5DDC25-9BD9-4E47-B455-1D1A78402007}" presName="parentLeftMargin" presStyleLbl="node1" presStyleIdx="0" presStyleCnt="7"/>
      <dgm:spPr/>
    </dgm:pt>
    <dgm:pt modelId="{DB9DDBD7-52DE-449B-96DB-A491F635E059}" type="pres">
      <dgm:prSet presAssocID="{EF5DDC25-9BD9-4E47-B455-1D1A7840200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D72E587-53FB-4B1E-8D42-95D228106E5B}" type="pres">
      <dgm:prSet presAssocID="{EF5DDC25-9BD9-4E47-B455-1D1A78402007}" presName="negativeSpace" presStyleCnt="0"/>
      <dgm:spPr/>
    </dgm:pt>
    <dgm:pt modelId="{98C4832F-EB6B-4AB9-9E2A-5DD5722D4462}" type="pres">
      <dgm:prSet presAssocID="{EF5DDC25-9BD9-4E47-B455-1D1A78402007}" presName="childText" presStyleLbl="conFgAcc1" presStyleIdx="1" presStyleCnt="7">
        <dgm:presLayoutVars>
          <dgm:bulletEnabled val="1"/>
        </dgm:presLayoutVars>
      </dgm:prSet>
      <dgm:spPr/>
    </dgm:pt>
    <dgm:pt modelId="{1B37BDF9-602E-44B5-A1AC-CF922E44426A}" type="pres">
      <dgm:prSet presAssocID="{B63A3458-B488-4C56-AF83-D7AA90F3F983}" presName="spaceBetweenRectangles" presStyleCnt="0"/>
      <dgm:spPr/>
    </dgm:pt>
    <dgm:pt modelId="{4CA188DD-3569-4F19-A9D2-DBBA6B2F754D}" type="pres">
      <dgm:prSet presAssocID="{34297E6D-9D13-4FD6-B6C9-9A6DF0369747}" presName="parentLin" presStyleCnt="0"/>
      <dgm:spPr/>
    </dgm:pt>
    <dgm:pt modelId="{7D43AAA1-A33E-4EE1-BB4C-4A9D8336089A}" type="pres">
      <dgm:prSet presAssocID="{34297E6D-9D13-4FD6-B6C9-9A6DF0369747}" presName="parentLeftMargin" presStyleLbl="node1" presStyleIdx="1" presStyleCnt="7"/>
      <dgm:spPr/>
    </dgm:pt>
    <dgm:pt modelId="{CE090FF3-9EAD-4652-9B51-284187E3EC5D}" type="pres">
      <dgm:prSet presAssocID="{34297E6D-9D13-4FD6-B6C9-9A6DF036974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4A019E-5C3C-4120-AF06-D99A4A33D2E0}" type="pres">
      <dgm:prSet presAssocID="{34297E6D-9D13-4FD6-B6C9-9A6DF0369747}" presName="negativeSpace" presStyleCnt="0"/>
      <dgm:spPr/>
    </dgm:pt>
    <dgm:pt modelId="{9F9AA3DC-6375-4A0D-975A-8D2D00579A3E}" type="pres">
      <dgm:prSet presAssocID="{34297E6D-9D13-4FD6-B6C9-9A6DF0369747}" presName="childText" presStyleLbl="conFgAcc1" presStyleIdx="2" presStyleCnt="7">
        <dgm:presLayoutVars>
          <dgm:bulletEnabled val="1"/>
        </dgm:presLayoutVars>
      </dgm:prSet>
      <dgm:spPr/>
    </dgm:pt>
    <dgm:pt modelId="{4B90E8CF-8C0E-44D8-91A6-A443DF85C351}" type="pres">
      <dgm:prSet presAssocID="{D30525A2-20E8-4E36-9B8F-856EBB575150}" presName="spaceBetweenRectangles" presStyleCnt="0"/>
      <dgm:spPr/>
    </dgm:pt>
    <dgm:pt modelId="{BF1763EC-0EF5-4F52-9FC2-FCE490D27CF4}" type="pres">
      <dgm:prSet presAssocID="{757F2376-DEAD-4861-900C-0CEF5B95AAC5}" presName="parentLin" presStyleCnt="0"/>
      <dgm:spPr/>
    </dgm:pt>
    <dgm:pt modelId="{D9ACE7D9-EE17-4F24-B12E-0DA67E111EDC}" type="pres">
      <dgm:prSet presAssocID="{757F2376-DEAD-4861-900C-0CEF5B95AAC5}" presName="parentLeftMargin" presStyleLbl="node1" presStyleIdx="2" presStyleCnt="7"/>
      <dgm:spPr/>
    </dgm:pt>
    <dgm:pt modelId="{0A57F763-0097-4601-ABAF-695739947F7C}" type="pres">
      <dgm:prSet presAssocID="{757F2376-DEAD-4861-900C-0CEF5B95AAC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EF94474-8CE6-4C70-8C3A-A09875C16801}" type="pres">
      <dgm:prSet presAssocID="{757F2376-DEAD-4861-900C-0CEF5B95AAC5}" presName="negativeSpace" presStyleCnt="0"/>
      <dgm:spPr/>
    </dgm:pt>
    <dgm:pt modelId="{F042CFDE-84FF-496A-989B-DCFF48041A52}" type="pres">
      <dgm:prSet presAssocID="{757F2376-DEAD-4861-900C-0CEF5B95AAC5}" presName="childText" presStyleLbl="conFgAcc1" presStyleIdx="3" presStyleCnt="7">
        <dgm:presLayoutVars>
          <dgm:bulletEnabled val="1"/>
        </dgm:presLayoutVars>
      </dgm:prSet>
      <dgm:spPr/>
    </dgm:pt>
    <dgm:pt modelId="{FF45EBB9-F19A-4F5B-A880-EC07604495AA}" type="pres">
      <dgm:prSet presAssocID="{4A665F4A-0A21-4D2B-824A-953EDE8D7309}" presName="spaceBetweenRectangles" presStyleCnt="0"/>
      <dgm:spPr/>
    </dgm:pt>
    <dgm:pt modelId="{8A741BFA-7631-49AD-B07C-6FCEE402BD84}" type="pres">
      <dgm:prSet presAssocID="{3B2146DE-4767-470F-82C6-D6DD9B3CF30E}" presName="parentLin" presStyleCnt="0"/>
      <dgm:spPr/>
    </dgm:pt>
    <dgm:pt modelId="{106A6347-9DE1-4EA1-A561-1830A436CD86}" type="pres">
      <dgm:prSet presAssocID="{3B2146DE-4767-470F-82C6-D6DD9B3CF30E}" presName="parentLeftMargin" presStyleLbl="node1" presStyleIdx="3" presStyleCnt="7"/>
      <dgm:spPr/>
    </dgm:pt>
    <dgm:pt modelId="{67C5B6BA-5BD5-440D-BD91-9B224328373E}" type="pres">
      <dgm:prSet presAssocID="{3B2146DE-4767-470F-82C6-D6DD9B3CF30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560DE3A-DDEE-48E2-B228-76C7AA8DA65D}" type="pres">
      <dgm:prSet presAssocID="{3B2146DE-4767-470F-82C6-D6DD9B3CF30E}" presName="negativeSpace" presStyleCnt="0"/>
      <dgm:spPr/>
    </dgm:pt>
    <dgm:pt modelId="{6B38E0D6-84D2-45E8-8AE7-523B1E8BD3DA}" type="pres">
      <dgm:prSet presAssocID="{3B2146DE-4767-470F-82C6-D6DD9B3CF30E}" presName="childText" presStyleLbl="conFgAcc1" presStyleIdx="4" presStyleCnt="7">
        <dgm:presLayoutVars>
          <dgm:bulletEnabled val="1"/>
        </dgm:presLayoutVars>
      </dgm:prSet>
      <dgm:spPr/>
    </dgm:pt>
    <dgm:pt modelId="{553F5850-7E98-46FF-9ECE-1B07EBE93282}" type="pres">
      <dgm:prSet presAssocID="{F07B615C-A440-4331-AC69-CC7BB0872737}" presName="spaceBetweenRectangles" presStyleCnt="0"/>
      <dgm:spPr/>
    </dgm:pt>
    <dgm:pt modelId="{71DF5B26-A27E-4330-8449-4476C96AA541}" type="pres">
      <dgm:prSet presAssocID="{9AA2BB09-B597-4B61-A906-6418F917C78F}" presName="parentLin" presStyleCnt="0"/>
      <dgm:spPr/>
    </dgm:pt>
    <dgm:pt modelId="{51E0C259-A953-4BF7-B185-E67AB32194EA}" type="pres">
      <dgm:prSet presAssocID="{9AA2BB09-B597-4B61-A906-6418F917C78F}" presName="parentLeftMargin" presStyleLbl="node1" presStyleIdx="4" presStyleCnt="7"/>
      <dgm:spPr/>
    </dgm:pt>
    <dgm:pt modelId="{32C02C41-2DC6-43C0-B06A-F6E4D86957A6}" type="pres">
      <dgm:prSet presAssocID="{9AA2BB09-B597-4B61-A906-6418F917C78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B5C909A-5ADC-49A8-85A6-2168D7335F7B}" type="pres">
      <dgm:prSet presAssocID="{9AA2BB09-B597-4B61-A906-6418F917C78F}" presName="negativeSpace" presStyleCnt="0"/>
      <dgm:spPr/>
    </dgm:pt>
    <dgm:pt modelId="{C3C1FC06-3627-45D0-A2A8-568A8C9A0A30}" type="pres">
      <dgm:prSet presAssocID="{9AA2BB09-B597-4B61-A906-6418F917C78F}" presName="childText" presStyleLbl="conFgAcc1" presStyleIdx="5" presStyleCnt="7">
        <dgm:presLayoutVars>
          <dgm:bulletEnabled val="1"/>
        </dgm:presLayoutVars>
      </dgm:prSet>
      <dgm:spPr/>
    </dgm:pt>
    <dgm:pt modelId="{49D58410-CA7C-465F-AB20-A0233DB09C01}" type="pres">
      <dgm:prSet presAssocID="{34AB38E6-3FF3-4D6E-8FDF-5F703DBCBF55}" presName="spaceBetweenRectangles" presStyleCnt="0"/>
      <dgm:spPr/>
    </dgm:pt>
    <dgm:pt modelId="{04B6BE5B-D80E-488D-920F-867ECB493553}" type="pres">
      <dgm:prSet presAssocID="{81CC1841-7B26-426C-A5E2-570861574203}" presName="parentLin" presStyleCnt="0"/>
      <dgm:spPr/>
    </dgm:pt>
    <dgm:pt modelId="{8068ECA2-3180-4F78-B47D-9C9F96A1E84C}" type="pres">
      <dgm:prSet presAssocID="{81CC1841-7B26-426C-A5E2-570861574203}" presName="parentLeftMargin" presStyleLbl="node1" presStyleIdx="5" presStyleCnt="7"/>
      <dgm:spPr/>
    </dgm:pt>
    <dgm:pt modelId="{664609E8-9899-4E7F-A67D-0EF5D45C8442}" type="pres">
      <dgm:prSet presAssocID="{81CC1841-7B26-426C-A5E2-57086157420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69BBC32-4DE5-4607-BF0F-1E734AD5EB7A}" type="pres">
      <dgm:prSet presAssocID="{81CC1841-7B26-426C-A5E2-570861574203}" presName="negativeSpace" presStyleCnt="0"/>
      <dgm:spPr/>
    </dgm:pt>
    <dgm:pt modelId="{7C2951F8-3965-40D5-9A58-2DB299988170}" type="pres">
      <dgm:prSet presAssocID="{81CC1841-7B26-426C-A5E2-57086157420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F5FDA00-F2A1-471C-B17D-62360FAF39D2}" srcId="{0AE32C86-3644-4D13-92EB-047663870A08}" destId="{BB27CF4B-4039-49FE-9463-8B162B81B209}" srcOrd="0" destOrd="0" parTransId="{95DE28DE-098B-4184-9C35-A5D521D9CB22}" sibTransId="{3348B360-B875-4AFF-8C4B-CB7B034EA06D}"/>
    <dgm:cxn modelId="{140B2923-43F7-404C-8B83-8113AEF932D1}" srcId="{0AE32C86-3644-4D13-92EB-047663870A08}" destId="{81CC1841-7B26-426C-A5E2-570861574203}" srcOrd="6" destOrd="0" parTransId="{B1F93677-E9AD-454C-892C-D4365AE94B48}" sibTransId="{2B5447C0-666A-48E9-B9C7-2CF3C093CD0F}"/>
    <dgm:cxn modelId="{48360062-836C-47D3-A917-59FF0B1A2105}" srcId="{0AE32C86-3644-4D13-92EB-047663870A08}" destId="{EF5DDC25-9BD9-4E47-B455-1D1A78402007}" srcOrd="1" destOrd="0" parTransId="{D4204903-E8C8-4C6B-A671-C0F1D405EFA8}" sibTransId="{B63A3458-B488-4C56-AF83-D7AA90F3F983}"/>
    <dgm:cxn modelId="{B6CC4963-56B4-485A-AA8E-3E2474BBB5F0}" type="presOf" srcId="{EF5DDC25-9BD9-4E47-B455-1D1A78402007}" destId="{3F9B6D5B-6EC1-4108-89FA-84C7D5778657}" srcOrd="0" destOrd="0" presId="urn:microsoft.com/office/officeart/2005/8/layout/list1"/>
    <dgm:cxn modelId="{8DB8B047-4B52-4BD6-B7D8-33D9F6E01473}" type="presOf" srcId="{3B2146DE-4767-470F-82C6-D6DD9B3CF30E}" destId="{67C5B6BA-5BD5-440D-BD91-9B224328373E}" srcOrd="1" destOrd="0" presId="urn:microsoft.com/office/officeart/2005/8/layout/list1"/>
    <dgm:cxn modelId="{5E105A68-BF23-4C5A-93A2-D8F0A3D03B55}" type="presOf" srcId="{757F2376-DEAD-4861-900C-0CEF5B95AAC5}" destId="{D9ACE7D9-EE17-4F24-B12E-0DA67E111EDC}" srcOrd="0" destOrd="0" presId="urn:microsoft.com/office/officeart/2005/8/layout/list1"/>
    <dgm:cxn modelId="{03C59B48-1401-49BB-A4D5-772492E5E78B}" srcId="{0AE32C86-3644-4D13-92EB-047663870A08}" destId="{3B2146DE-4767-470F-82C6-D6DD9B3CF30E}" srcOrd="4" destOrd="0" parTransId="{B46D952F-AD57-42B1-8DD9-78869C3DCCFC}" sibTransId="{F07B615C-A440-4331-AC69-CC7BB0872737}"/>
    <dgm:cxn modelId="{B3274C49-3BCB-45CA-9B77-5BDC91748044}" type="presOf" srcId="{34297E6D-9D13-4FD6-B6C9-9A6DF0369747}" destId="{7D43AAA1-A33E-4EE1-BB4C-4A9D8336089A}" srcOrd="0" destOrd="0" presId="urn:microsoft.com/office/officeart/2005/8/layout/list1"/>
    <dgm:cxn modelId="{FA87186B-07D9-40A2-89E8-6C0C30A26F41}" srcId="{0AE32C86-3644-4D13-92EB-047663870A08}" destId="{9AA2BB09-B597-4B61-A906-6418F917C78F}" srcOrd="5" destOrd="0" parTransId="{259E3778-6E73-4609-9C6C-D24C8CE11170}" sibTransId="{34AB38E6-3FF3-4D6E-8FDF-5F703DBCBF55}"/>
    <dgm:cxn modelId="{4F309370-96F2-4F55-82D1-A6D811496A1C}" type="presOf" srcId="{EF5DDC25-9BD9-4E47-B455-1D1A78402007}" destId="{DB9DDBD7-52DE-449B-96DB-A491F635E059}" srcOrd="1" destOrd="0" presId="urn:microsoft.com/office/officeart/2005/8/layout/list1"/>
    <dgm:cxn modelId="{A869B552-D423-4857-925F-421D96583525}" type="presOf" srcId="{0AE32C86-3644-4D13-92EB-047663870A08}" destId="{8FE7204F-6963-4CB8-8146-EFA7A558D578}" srcOrd="0" destOrd="0" presId="urn:microsoft.com/office/officeart/2005/8/layout/list1"/>
    <dgm:cxn modelId="{F58E8453-7469-44FE-97BD-98BEF976B26D}" type="presOf" srcId="{81CC1841-7B26-426C-A5E2-570861574203}" destId="{8068ECA2-3180-4F78-B47D-9C9F96A1E84C}" srcOrd="0" destOrd="0" presId="urn:microsoft.com/office/officeart/2005/8/layout/list1"/>
    <dgm:cxn modelId="{83E51677-D393-4494-BF59-7DC8F306D096}" srcId="{0AE32C86-3644-4D13-92EB-047663870A08}" destId="{757F2376-DEAD-4861-900C-0CEF5B95AAC5}" srcOrd="3" destOrd="0" parTransId="{9529EC19-48CF-4677-BC1B-90F2F4226382}" sibTransId="{4A665F4A-0A21-4D2B-824A-953EDE8D7309}"/>
    <dgm:cxn modelId="{A2BAE584-8412-49D6-AB0B-E0D58F71ABF0}" type="presOf" srcId="{3B2146DE-4767-470F-82C6-D6DD9B3CF30E}" destId="{106A6347-9DE1-4EA1-A561-1830A436CD86}" srcOrd="0" destOrd="0" presId="urn:microsoft.com/office/officeart/2005/8/layout/list1"/>
    <dgm:cxn modelId="{98737F91-7C3D-4169-89E8-00A53505D49F}" type="presOf" srcId="{9AA2BB09-B597-4B61-A906-6418F917C78F}" destId="{51E0C259-A953-4BF7-B185-E67AB32194EA}" srcOrd="0" destOrd="0" presId="urn:microsoft.com/office/officeart/2005/8/layout/list1"/>
    <dgm:cxn modelId="{220A4098-7F05-4DE6-91B7-03CB0C74662D}" type="presOf" srcId="{BB27CF4B-4039-49FE-9463-8B162B81B209}" destId="{DA8B7943-3C53-4951-8396-4BFA00D14B8F}" srcOrd="0" destOrd="0" presId="urn:microsoft.com/office/officeart/2005/8/layout/list1"/>
    <dgm:cxn modelId="{8064379D-1777-464C-A8E4-DA731D7F6FF7}" type="presOf" srcId="{757F2376-DEAD-4861-900C-0CEF5B95AAC5}" destId="{0A57F763-0097-4601-ABAF-695739947F7C}" srcOrd="1" destOrd="0" presId="urn:microsoft.com/office/officeart/2005/8/layout/list1"/>
    <dgm:cxn modelId="{C2E2DEA6-8DCA-4875-B9A1-C05116571140}" type="presOf" srcId="{BB27CF4B-4039-49FE-9463-8B162B81B209}" destId="{C4133184-D860-43B3-91B3-48FDE66A83AE}" srcOrd="1" destOrd="0" presId="urn:microsoft.com/office/officeart/2005/8/layout/list1"/>
    <dgm:cxn modelId="{0B3F48C3-731D-46FA-A9E7-2E4452522202}" type="presOf" srcId="{9AA2BB09-B597-4B61-A906-6418F917C78F}" destId="{32C02C41-2DC6-43C0-B06A-F6E4D86957A6}" srcOrd="1" destOrd="0" presId="urn:microsoft.com/office/officeart/2005/8/layout/list1"/>
    <dgm:cxn modelId="{9E4169E2-3F55-4CC0-8474-7BBB587E52BF}" srcId="{0AE32C86-3644-4D13-92EB-047663870A08}" destId="{34297E6D-9D13-4FD6-B6C9-9A6DF0369747}" srcOrd="2" destOrd="0" parTransId="{36EF2303-3815-4BA1-ABB6-6763ECABBECE}" sibTransId="{D30525A2-20E8-4E36-9B8F-856EBB575150}"/>
    <dgm:cxn modelId="{953F28E9-97CC-4645-8C4B-4CE9D2A0360C}" type="presOf" srcId="{34297E6D-9D13-4FD6-B6C9-9A6DF0369747}" destId="{CE090FF3-9EAD-4652-9B51-284187E3EC5D}" srcOrd="1" destOrd="0" presId="urn:microsoft.com/office/officeart/2005/8/layout/list1"/>
    <dgm:cxn modelId="{FD12B6F2-D8F4-4F69-B2F6-DC81D82B4791}" type="presOf" srcId="{81CC1841-7B26-426C-A5E2-570861574203}" destId="{664609E8-9899-4E7F-A67D-0EF5D45C8442}" srcOrd="1" destOrd="0" presId="urn:microsoft.com/office/officeart/2005/8/layout/list1"/>
    <dgm:cxn modelId="{CE84B10C-12E0-464A-9C34-A512F876CA91}" type="presParOf" srcId="{8FE7204F-6963-4CB8-8146-EFA7A558D578}" destId="{4C87B058-B045-476E-909C-5F88FF62049A}" srcOrd="0" destOrd="0" presId="urn:microsoft.com/office/officeart/2005/8/layout/list1"/>
    <dgm:cxn modelId="{920F2D2F-E3D4-41B1-BF81-09779F2A2168}" type="presParOf" srcId="{4C87B058-B045-476E-909C-5F88FF62049A}" destId="{DA8B7943-3C53-4951-8396-4BFA00D14B8F}" srcOrd="0" destOrd="0" presId="urn:microsoft.com/office/officeart/2005/8/layout/list1"/>
    <dgm:cxn modelId="{CB3589C8-6318-41B0-87CA-F88B50A13B0C}" type="presParOf" srcId="{4C87B058-B045-476E-909C-5F88FF62049A}" destId="{C4133184-D860-43B3-91B3-48FDE66A83AE}" srcOrd="1" destOrd="0" presId="urn:microsoft.com/office/officeart/2005/8/layout/list1"/>
    <dgm:cxn modelId="{365DEF05-C830-427A-97B2-281DE470A3A1}" type="presParOf" srcId="{8FE7204F-6963-4CB8-8146-EFA7A558D578}" destId="{5C2CB733-1639-4663-B446-CC859026562B}" srcOrd="1" destOrd="0" presId="urn:microsoft.com/office/officeart/2005/8/layout/list1"/>
    <dgm:cxn modelId="{24F5674E-6D9E-4488-94F0-97DA5DB07022}" type="presParOf" srcId="{8FE7204F-6963-4CB8-8146-EFA7A558D578}" destId="{181F2528-5F82-47B7-9A8E-319387CC687A}" srcOrd="2" destOrd="0" presId="urn:microsoft.com/office/officeart/2005/8/layout/list1"/>
    <dgm:cxn modelId="{C133E4D0-C25C-40FD-817D-446C14616B49}" type="presParOf" srcId="{8FE7204F-6963-4CB8-8146-EFA7A558D578}" destId="{77189060-ADD4-493A-A4A6-5CDD7567EB8B}" srcOrd="3" destOrd="0" presId="urn:microsoft.com/office/officeart/2005/8/layout/list1"/>
    <dgm:cxn modelId="{0471E35C-BBFE-4BFA-A75B-5F8EB5CB0DB5}" type="presParOf" srcId="{8FE7204F-6963-4CB8-8146-EFA7A558D578}" destId="{5FF139F4-BDD6-406D-94CE-EC85441745CC}" srcOrd="4" destOrd="0" presId="urn:microsoft.com/office/officeart/2005/8/layout/list1"/>
    <dgm:cxn modelId="{AB1A2EE7-7A9B-45B0-9264-77C7C08CCB52}" type="presParOf" srcId="{5FF139F4-BDD6-406D-94CE-EC85441745CC}" destId="{3F9B6D5B-6EC1-4108-89FA-84C7D5778657}" srcOrd="0" destOrd="0" presId="urn:microsoft.com/office/officeart/2005/8/layout/list1"/>
    <dgm:cxn modelId="{C158F11A-EA05-4251-A712-5215D1832998}" type="presParOf" srcId="{5FF139F4-BDD6-406D-94CE-EC85441745CC}" destId="{DB9DDBD7-52DE-449B-96DB-A491F635E059}" srcOrd="1" destOrd="0" presId="urn:microsoft.com/office/officeart/2005/8/layout/list1"/>
    <dgm:cxn modelId="{F9FCDC61-3968-413D-A065-9A3933535396}" type="presParOf" srcId="{8FE7204F-6963-4CB8-8146-EFA7A558D578}" destId="{8D72E587-53FB-4B1E-8D42-95D228106E5B}" srcOrd="5" destOrd="0" presId="urn:microsoft.com/office/officeart/2005/8/layout/list1"/>
    <dgm:cxn modelId="{3CAFFD9F-6456-4BF1-9720-319C4C1FC6C6}" type="presParOf" srcId="{8FE7204F-6963-4CB8-8146-EFA7A558D578}" destId="{98C4832F-EB6B-4AB9-9E2A-5DD5722D4462}" srcOrd="6" destOrd="0" presId="urn:microsoft.com/office/officeart/2005/8/layout/list1"/>
    <dgm:cxn modelId="{1C1CBA8F-B3A0-416F-B00E-7B3C7DA7B5AF}" type="presParOf" srcId="{8FE7204F-6963-4CB8-8146-EFA7A558D578}" destId="{1B37BDF9-602E-44B5-A1AC-CF922E44426A}" srcOrd="7" destOrd="0" presId="urn:microsoft.com/office/officeart/2005/8/layout/list1"/>
    <dgm:cxn modelId="{7CA24712-7955-4467-84B9-CC91D30F6B82}" type="presParOf" srcId="{8FE7204F-6963-4CB8-8146-EFA7A558D578}" destId="{4CA188DD-3569-4F19-A9D2-DBBA6B2F754D}" srcOrd="8" destOrd="0" presId="urn:microsoft.com/office/officeart/2005/8/layout/list1"/>
    <dgm:cxn modelId="{53F21FF1-76F2-48B2-842A-C5A95377ADD9}" type="presParOf" srcId="{4CA188DD-3569-4F19-A9D2-DBBA6B2F754D}" destId="{7D43AAA1-A33E-4EE1-BB4C-4A9D8336089A}" srcOrd="0" destOrd="0" presId="urn:microsoft.com/office/officeart/2005/8/layout/list1"/>
    <dgm:cxn modelId="{9A9BF3FB-D130-4009-B91D-5EFEE01CB5CB}" type="presParOf" srcId="{4CA188DD-3569-4F19-A9D2-DBBA6B2F754D}" destId="{CE090FF3-9EAD-4652-9B51-284187E3EC5D}" srcOrd="1" destOrd="0" presId="urn:microsoft.com/office/officeart/2005/8/layout/list1"/>
    <dgm:cxn modelId="{E7D6ACEE-69CC-4B6E-BFDE-AD3894849782}" type="presParOf" srcId="{8FE7204F-6963-4CB8-8146-EFA7A558D578}" destId="{6F4A019E-5C3C-4120-AF06-D99A4A33D2E0}" srcOrd="9" destOrd="0" presId="urn:microsoft.com/office/officeart/2005/8/layout/list1"/>
    <dgm:cxn modelId="{33F4BEFA-D0A8-499E-989E-3C1C8734C64E}" type="presParOf" srcId="{8FE7204F-6963-4CB8-8146-EFA7A558D578}" destId="{9F9AA3DC-6375-4A0D-975A-8D2D00579A3E}" srcOrd="10" destOrd="0" presId="urn:microsoft.com/office/officeart/2005/8/layout/list1"/>
    <dgm:cxn modelId="{25DE1108-FCB0-4D65-B614-187B03466AE1}" type="presParOf" srcId="{8FE7204F-6963-4CB8-8146-EFA7A558D578}" destId="{4B90E8CF-8C0E-44D8-91A6-A443DF85C351}" srcOrd="11" destOrd="0" presId="urn:microsoft.com/office/officeart/2005/8/layout/list1"/>
    <dgm:cxn modelId="{3877BA84-71E2-4D82-82F0-0758BE66791E}" type="presParOf" srcId="{8FE7204F-6963-4CB8-8146-EFA7A558D578}" destId="{BF1763EC-0EF5-4F52-9FC2-FCE490D27CF4}" srcOrd="12" destOrd="0" presId="urn:microsoft.com/office/officeart/2005/8/layout/list1"/>
    <dgm:cxn modelId="{FF0742F8-48BE-40AF-B0D9-CF38E9B0DD69}" type="presParOf" srcId="{BF1763EC-0EF5-4F52-9FC2-FCE490D27CF4}" destId="{D9ACE7D9-EE17-4F24-B12E-0DA67E111EDC}" srcOrd="0" destOrd="0" presId="urn:microsoft.com/office/officeart/2005/8/layout/list1"/>
    <dgm:cxn modelId="{45D7D7A4-3649-447E-9715-87FAB1FA0038}" type="presParOf" srcId="{BF1763EC-0EF5-4F52-9FC2-FCE490D27CF4}" destId="{0A57F763-0097-4601-ABAF-695739947F7C}" srcOrd="1" destOrd="0" presId="urn:microsoft.com/office/officeart/2005/8/layout/list1"/>
    <dgm:cxn modelId="{AB3986B2-A24F-4D6E-A054-57DF63F41B5A}" type="presParOf" srcId="{8FE7204F-6963-4CB8-8146-EFA7A558D578}" destId="{3EF94474-8CE6-4C70-8C3A-A09875C16801}" srcOrd="13" destOrd="0" presId="urn:microsoft.com/office/officeart/2005/8/layout/list1"/>
    <dgm:cxn modelId="{C503BA63-2834-4D0B-BB4D-079DA96A818D}" type="presParOf" srcId="{8FE7204F-6963-4CB8-8146-EFA7A558D578}" destId="{F042CFDE-84FF-496A-989B-DCFF48041A52}" srcOrd="14" destOrd="0" presId="urn:microsoft.com/office/officeart/2005/8/layout/list1"/>
    <dgm:cxn modelId="{CBD9161F-8443-4079-BE20-CCA2CD94455B}" type="presParOf" srcId="{8FE7204F-6963-4CB8-8146-EFA7A558D578}" destId="{FF45EBB9-F19A-4F5B-A880-EC07604495AA}" srcOrd="15" destOrd="0" presId="urn:microsoft.com/office/officeart/2005/8/layout/list1"/>
    <dgm:cxn modelId="{48305645-2E92-4E5D-B176-C93C378ED3CB}" type="presParOf" srcId="{8FE7204F-6963-4CB8-8146-EFA7A558D578}" destId="{8A741BFA-7631-49AD-B07C-6FCEE402BD84}" srcOrd="16" destOrd="0" presId="urn:microsoft.com/office/officeart/2005/8/layout/list1"/>
    <dgm:cxn modelId="{C20763FB-CA8E-4ED5-A498-3EF50829F42D}" type="presParOf" srcId="{8A741BFA-7631-49AD-B07C-6FCEE402BD84}" destId="{106A6347-9DE1-4EA1-A561-1830A436CD86}" srcOrd="0" destOrd="0" presId="urn:microsoft.com/office/officeart/2005/8/layout/list1"/>
    <dgm:cxn modelId="{B9CCB2CC-42FE-4CA6-A09D-CBE20982FD9F}" type="presParOf" srcId="{8A741BFA-7631-49AD-B07C-6FCEE402BD84}" destId="{67C5B6BA-5BD5-440D-BD91-9B224328373E}" srcOrd="1" destOrd="0" presId="urn:microsoft.com/office/officeart/2005/8/layout/list1"/>
    <dgm:cxn modelId="{E55620BF-B66D-48D7-8E92-B5F63246EA06}" type="presParOf" srcId="{8FE7204F-6963-4CB8-8146-EFA7A558D578}" destId="{2560DE3A-DDEE-48E2-B228-76C7AA8DA65D}" srcOrd="17" destOrd="0" presId="urn:microsoft.com/office/officeart/2005/8/layout/list1"/>
    <dgm:cxn modelId="{9A97AED5-5D8B-444A-8A15-A426DAFCC465}" type="presParOf" srcId="{8FE7204F-6963-4CB8-8146-EFA7A558D578}" destId="{6B38E0D6-84D2-45E8-8AE7-523B1E8BD3DA}" srcOrd="18" destOrd="0" presId="urn:microsoft.com/office/officeart/2005/8/layout/list1"/>
    <dgm:cxn modelId="{1AB0BC56-0162-47B5-8C61-191A4383228A}" type="presParOf" srcId="{8FE7204F-6963-4CB8-8146-EFA7A558D578}" destId="{553F5850-7E98-46FF-9ECE-1B07EBE93282}" srcOrd="19" destOrd="0" presId="urn:microsoft.com/office/officeart/2005/8/layout/list1"/>
    <dgm:cxn modelId="{99E52B7E-CAE7-4476-9889-60A47BBEF660}" type="presParOf" srcId="{8FE7204F-6963-4CB8-8146-EFA7A558D578}" destId="{71DF5B26-A27E-4330-8449-4476C96AA541}" srcOrd="20" destOrd="0" presId="urn:microsoft.com/office/officeart/2005/8/layout/list1"/>
    <dgm:cxn modelId="{3324F875-8B60-42BD-9F35-340D811BEDD1}" type="presParOf" srcId="{71DF5B26-A27E-4330-8449-4476C96AA541}" destId="{51E0C259-A953-4BF7-B185-E67AB32194EA}" srcOrd="0" destOrd="0" presId="urn:microsoft.com/office/officeart/2005/8/layout/list1"/>
    <dgm:cxn modelId="{457AF4A8-55AD-4576-B36E-8A14FBF12DF2}" type="presParOf" srcId="{71DF5B26-A27E-4330-8449-4476C96AA541}" destId="{32C02C41-2DC6-43C0-B06A-F6E4D86957A6}" srcOrd="1" destOrd="0" presId="urn:microsoft.com/office/officeart/2005/8/layout/list1"/>
    <dgm:cxn modelId="{4DBC619A-F46D-4A78-9FBE-F5AE8875CFF9}" type="presParOf" srcId="{8FE7204F-6963-4CB8-8146-EFA7A558D578}" destId="{2B5C909A-5ADC-49A8-85A6-2168D7335F7B}" srcOrd="21" destOrd="0" presId="urn:microsoft.com/office/officeart/2005/8/layout/list1"/>
    <dgm:cxn modelId="{95638DCF-984B-438C-850F-FB12DD5ED588}" type="presParOf" srcId="{8FE7204F-6963-4CB8-8146-EFA7A558D578}" destId="{C3C1FC06-3627-45D0-A2A8-568A8C9A0A30}" srcOrd="22" destOrd="0" presId="urn:microsoft.com/office/officeart/2005/8/layout/list1"/>
    <dgm:cxn modelId="{8D61470A-0E9F-4056-BCEE-EA638E1F17CE}" type="presParOf" srcId="{8FE7204F-6963-4CB8-8146-EFA7A558D578}" destId="{49D58410-CA7C-465F-AB20-A0233DB09C01}" srcOrd="23" destOrd="0" presId="urn:microsoft.com/office/officeart/2005/8/layout/list1"/>
    <dgm:cxn modelId="{2F6F8A34-C38E-4FCD-AF34-2D4D1D6AA89A}" type="presParOf" srcId="{8FE7204F-6963-4CB8-8146-EFA7A558D578}" destId="{04B6BE5B-D80E-488D-920F-867ECB493553}" srcOrd="24" destOrd="0" presId="urn:microsoft.com/office/officeart/2005/8/layout/list1"/>
    <dgm:cxn modelId="{B3770893-CF62-4AE1-A253-84C97819F81B}" type="presParOf" srcId="{04B6BE5B-D80E-488D-920F-867ECB493553}" destId="{8068ECA2-3180-4F78-B47D-9C9F96A1E84C}" srcOrd="0" destOrd="0" presId="urn:microsoft.com/office/officeart/2005/8/layout/list1"/>
    <dgm:cxn modelId="{C3EA9059-DE75-4192-A8EA-12F09A4F6B87}" type="presParOf" srcId="{04B6BE5B-D80E-488D-920F-867ECB493553}" destId="{664609E8-9899-4E7F-A67D-0EF5D45C8442}" srcOrd="1" destOrd="0" presId="urn:microsoft.com/office/officeart/2005/8/layout/list1"/>
    <dgm:cxn modelId="{C2CD414D-E20F-43EF-AE45-B086931F3555}" type="presParOf" srcId="{8FE7204F-6963-4CB8-8146-EFA7A558D578}" destId="{B69BBC32-4DE5-4607-BF0F-1E734AD5EB7A}" srcOrd="25" destOrd="0" presId="urn:microsoft.com/office/officeart/2005/8/layout/list1"/>
    <dgm:cxn modelId="{3DD4CB61-E8B5-44EF-9029-36D5E0A5FF46}" type="presParOf" srcId="{8FE7204F-6963-4CB8-8146-EFA7A558D578}" destId="{7C2951F8-3965-40D5-9A58-2DB29998817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2F641A-7065-4F28-8F17-7A830705E178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6C02C4-3004-47E6-8DCD-4E487D28A02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BE" dirty="0"/>
            <a:t>Objectif opérationnel 1 : Assurer un Management de la Qualité au sein de l’Administration</a:t>
          </a:r>
          <a:endParaRPr lang="en-US" dirty="0"/>
        </a:p>
      </dgm:t>
    </dgm:pt>
    <dgm:pt modelId="{B6946E28-F22A-4DAB-9139-68B44C75D817}" type="parTrans" cxnId="{A98AAF82-A1F2-4ADA-9F45-73E46553B0E1}">
      <dgm:prSet/>
      <dgm:spPr/>
      <dgm:t>
        <a:bodyPr/>
        <a:lstStyle/>
        <a:p>
          <a:endParaRPr lang="en-US"/>
        </a:p>
      </dgm:t>
    </dgm:pt>
    <dgm:pt modelId="{850412A9-193A-49EA-9C86-F180DD342E82}" type="sibTrans" cxnId="{A98AAF82-A1F2-4ADA-9F45-73E46553B0E1}">
      <dgm:prSet/>
      <dgm:spPr/>
      <dgm:t>
        <a:bodyPr/>
        <a:lstStyle/>
        <a:p>
          <a:endParaRPr lang="en-US"/>
        </a:p>
      </dgm:t>
    </dgm:pt>
    <dgm:pt modelId="{C17DED52-CE3C-47A9-8FDD-2F2847810F0E}">
      <dgm:prSet/>
      <dgm:spPr/>
      <dgm:t>
        <a:bodyPr/>
        <a:lstStyle/>
        <a:p>
          <a:r>
            <a:rPr lang="fr-BE" dirty="0"/>
            <a:t>Lancer un processus d’auto-évaluation du fonctionnement de l’Administration communale par ses Directeurs et Cadres;</a:t>
          </a:r>
          <a:endParaRPr lang="en-US" dirty="0"/>
        </a:p>
      </dgm:t>
    </dgm:pt>
    <dgm:pt modelId="{C2480C1B-CB96-4BF8-BAA1-3590D8000032}" type="parTrans" cxnId="{9F3BD10F-A991-4A30-9EFF-FF34E36EDC38}">
      <dgm:prSet/>
      <dgm:spPr/>
      <dgm:t>
        <a:bodyPr/>
        <a:lstStyle/>
        <a:p>
          <a:endParaRPr lang="en-US"/>
        </a:p>
      </dgm:t>
    </dgm:pt>
    <dgm:pt modelId="{AE53669D-E2F7-44E3-94EC-BC8D84C85347}" type="sibTrans" cxnId="{9F3BD10F-A991-4A30-9EFF-FF34E36EDC38}">
      <dgm:prSet/>
      <dgm:spPr/>
      <dgm:t>
        <a:bodyPr/>
        <a:lstStyle/>
        <a:p>
          <a:endParaRPr lang="en-US"/>
        </a:p>
      </dgm:t>
    </dgm:pt>
    <dgm:pt modelId="{3F015BDE-4C0E-4213-82FA-DC79733922A4}">
      <dgm:prSet/>
      <dgm:spPr/>
      <dgm:t>
        <a:bodyPr/>
        <a:lstStyle/>
        <a:p>
          <a:r>
            <a:rPr lang="fr-BE"/>
            <a:t>Encadrer ce processus d’auto-évaluation par un apport en Consultance Externe;</a:t>
          </a:r>
          <a:endParaRPr lang="en-US"/>
        </a:p>
      </dgm:t>
    </dgm:pt>
    <dgm:pt modelId="{1D3216C0-6700-46BC-97DE-0B97ADAC7333}" type="parTrans" cxnId="{9568F2B8-3835-4D68-82E0-40F1CA8C0A38}">
      <dgm:prSet/>
      <dgm:spPr/>
      <dgm:t>
        <a:bodyPr/>
        <a:lstStyle/>
        <a:p>
          <a:endParaRPr lang="en-US"/>
        </a:p>
      </dgm:t>
    </dgm:pt>
    <dgm:pt modelId="{A4D57AA3-05ED-4443-B51E-D9E1EB27AF15}" type="sibTrans" cxnId="{9568F2B8-3835-4D68-82E0-40F1CA8C0A38}">
      <dgm:prSet/>
      <dgm:spPr/>
      <dgm:t>
        <a:bodyPr/>
        <a:lstStyle/>
        <a:p>
          <a:endParaRPr lang="en-US"/>
        </a:p>
      </dgm:t>
    </dgm:pt>
    <dgm:pt modelId="{E781E8C5-5139-46EB-A5A7-CEE8E5D0D791}">
      <dgm:prSet/>
      <dgm:spPr/>
      <dgm:t>
        <a:bodyPr/>
        <a:lstStyle/>
        <a:p>
          <a:r>
            <a:rPr lang="fr-BE"/>
            <a:t>Mobiliser l’intelligence collective de l’ensemble des collaborateurs afin de proposer des pistes d’amélioration du mode de fonctionnement de l’Administration;</a:t>
          </a:r>
          <a:endParaRPr lang="en-US"/>
        </a:p>
      </dgm:t>
    </dgm:pt>
    <dgm:pt modelId="{CFD8E02A-4EC2-4291-8FF9-FF461EFE7F49}" type="parTrans" cxnId="{18803EDF-9EC3-40B4-ABE8-C8237511000E}">
      <dgm:prSet/>
      <dgm:spPr/>
      <dgm:t>
        <a:bodyPr/>
        <a:lstStyle/>
        <a:p>
          <a:endParaRPr lang="en-US"/>
        </a:p>
      </dgm:t>
    </dgm:pt>
    <dgm:pt modelId="{C9294C4E-2EA6-49BE-B6AA-410CEE116B0A}" type="sibTrans" cxnId="{18803EDF-9EC3-40B4-ABE8-C8237511000E}">
      <dgm:prSet/>
      <dgm:spPr/>
      <dgm:t>
        <a:bodyPr/>
        <a:lstStyle/>
        <a:p>
          <a:endParaRPr lang="en-US"/>
        </a:p>
      </dgm:t>
    </dgm:pt>
    <dgm:pt modelId="{8298A913-E840-4B19-9E52-E9CF88A90036}">
      <dgm:prSet/>
      <dgm:spPr/>
      <dgm:t>
        <a:bodyPr/>
        <a:lstStyle/>
        <a:p>
          <a:r>
            <a:rPr lang="fr-BE" dirty="0"/>
            <a:t>Réorganiser les Services afin de rendre l’Administration plus transversale, collaborative et agile.</a:t>
          </a:r>
          <a:endParaRPr lang="en-US" dirty="0"/>
        </a:p>
      </dgm:t>
    </dgm:pt>
    <dgm:pt modelId="{5ED4906E-7573-4C50-A091-1BA0689080AE}" type="parTrans" cxnId="{C14432AD-A1E6-44C9-9BBA-CE02C21DD7C5}">
      <dgm:prSet/>
      <dgm:spPr/>
      <dgm:t>
        <a:bodyPr/>
        <a:lstStyle/>
        <a:p>
          <a:endParaRPr lang="en-US"/>
        </a:p>
      </dgm:t>
    </dgm:pt>
    <dgm:pt modelId="{41C38702-43EC-454F-91D5-65C776199A47}" type="sibTrans" cxnId="{C14432AD-A1E6-44C9-9BBA-CE02C21DD7C5}">
      <dgm:prSet/>
      <dgm:spPr/>
      <dgm:t>
        <a:bodyPr/>
        <a:lstStyle/>
        <a:p>
          <a:endParaRPr lang="en-US"/>
        </a:p>
      </dgm:t>
    </dgm:pt>
    <dgm:pt modelId="{2E8D0688-D88D-43B9-8358-4A706465CBF6}">
      <dgm:prSet/>
      <dgm:spPr/>
      <dgm:t>
        <a:bodyPr/>
        <a:lstStyle/>
        <a:p>
          <a:endParaRPr lang="en-US" dirty="0"/>
        </a:p>
      </dgm:t>
    </dgm:pt>
    <dgm:pt modelId="{4E2D7C2D-D51C-489D-A485-4C21E16F3D78}" type="parTrans" cxnId="{61CF8710-808A-434A-8BE6-C6BED3BA58B3}">
      <dgm:prSet/>
      <dgm:spPr/>
      <dgm:t>
        <a:bodyPr/>
        <a:lstStyle/>
        <a:p>
          <a:endParaRPr lang="fr-FR"/>
        </a:p>
      </dgm:t>
    </dgm:pt>
    <dgm:pt modelId="{1C2B8E9B-70AC-43D0-BF25-7E2AE271B45C}" type="sibTrans" cxnId="{61CF8710-808A-434A-8BE6-C6BED3BA58B3}">
      <dgm:prSet/>
      <dgm:spPr/>
      <dgm:t>
        <a:bodyPr/>
        <a:lstStyle/>
        <a:p>
          <a:endParaRPr lang="fr-FR"/>
        </a:p>
      </dgm:t>
    </dgm:pt>
    <dgm:pt modelId="{68902A83-4815-4919-B709-9DEDF9BEFF77}" type="pres">
      <dgm:prSet presAssocID="{F32F641A-7065-4F28-8F17-7A830705E178}" presName="linear" presStyleCnt="0">
        <dgm:presLayoutVars>
          <dgm:animLvl val="lvl"/>
          <dgm:resizeHandles val="exact"/>
        </dgm:presLayoutVars>
      </dgm:prSet>
      <dgm:spPr/>
    </dgm:pt>
    <dgm:pt modelId="{FD3BA2DA-76DE-422E-B501-2347500A5D75}" type="pres">
      <dgm:prSet presAssocID="{9E6C02C4-3004-47E6-8DCD-4E487D28A0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2E4CA07-5091-467F-B339-C85B90E33F3B}" type="pres">
      <dgm:prSet presAssocID="{9E6C02C4-3004-47E6-8DCD-4E487D28A0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AB3F07-A830-497D-8662-9AA66A7F798E}" type="presOf" srcId="{9E6C02C4-3004-47E6-8DCD-4E487D28A024}" destId="{FD3BA2DA-76DE-422E-B501-2347500A5D75}" srcOrd="0" destOrd="0" presId="urn:microsoft.com/office/officeart/2005/8/layout/vList2"/>
    <dgm:cxn modelId="{9F3BD10F-A991-4A30-9EFF-FF34E36EDC38}" srcId="{9E6C02C4-3004-47E6-8DCD-4E487D28A024}" destId="{C17DED52-CE3C-47A9-8FDD-2F2847810F0E}" srcOrd="1" destOrd="0" parTransId="{C2480C1B-CB96-4BF8-BAA1-3590D8000032}" sibTransId="{AE53669D-E2F7-44E3-94EC-BC8D84C85347}"/>
    <dgm:cxn modelId="{61CF8710-808A-434A-8BE6-C6BED3BA58B3}" srcId="{9E6C02C4-3004-47E6-8DCD-4E487D28A024}" destId="{2E8D0688-D88D-43B9-8358-4A706465CBF6}" srcOrd="0" destOrd="0" parTransId="{4E2D7C2D-D51C-489D-A485-4C21E16F3D78}" sibTransId="{1C2B8E9B-70AC-43D0-BF25-7E2AE271B45C}"/>
    <dgm:cxn modelId="{771A857A-9973-4668-9E0A-D1163DA3472B}" type="presOf" srcId="{C17DED52-CE3C-47A9-8FDD-2F2847810F0E}" destId="{62E4CA07-5091-467F-B339-C85B90E33F3B}" srcOrd="0" destOrd="1" presId="urn:microsoft.com/office/officeart/2005/8/layout/vList2"/>
    <dgm:cxn modelId="{A98AAF82-A1F2-4ADA-9F45-73E46553B0E1}" srcId="{F32F641A-7065-4F28-8F17-7A830705E178}" destId="{9E6C02C4-3004-47E6-8DCD-4E487D28A024}" srcOrd="0" destOrd="0" parTransId="{B6946E28-F22A-4DAB-9139-68B44C75D817}" sibTransId="{850412A9-193A-49EA-9C86-F180DD342E82}"/>
    <dgm:cxn modelId="{C14432AD-A1E6-44C9-9BBA-CE02C21DD7C5}" srcId="{9E6C02C4-3004-47E6-8DCD-4E487D28A024}" destId="{8298A913-E840-4B19-9E52-E9CF88A90036}" srcOrd="4" destOrd="0" parTransId="{5ED4906E-7573-4C50-A091-1BA0689080AE}" sibTransId="{41C38702-43EC-454F-91D5-65C776199A47}"/>
    <dgm:cxn modelId="{CDCD29B4-FCA6-408A-ACBA-1709283DB72A}" type="presOf" srcId="{8298A913-E840-4B19-9E52-E9CF88A90036}" destId="{62E4CA07-5091-467F-B339-C85B90E33F3B}" srcOrd="0" destOrd="4" presId="urn:microsoft.com/office/officeart/2005/8/layout/vList2"/>
    <dgm:cxn modelId="{9568F2B8-3835-4D68-82E0-40F1CA8C0A38}" srcId="{9E6C02C4-3004-47E6-8DCD-4E487D28A024}" destId="{3F015BDE-4C0E-4213-82FA-DC79733922A4}" srcOrd="2" destOrd="0" parTransId="{1D3216C0-6700-46BC-97DE-0B97ADAC7333}" sibTransId="{A4D57AA3-05ED-4443-B51E-D9E1EB27AF15}"/>
    <dgm:cxn modelId="{91B227BC-6A55-40F5-BD5D-5482B70D3F53}" type="presOf" srcId="{3F015BDE-4C0E-4213-82FA-DC79733922A4}" destId="{62E4CA07-5091-467F-B339-C85B90E33F3B}" srcOrd="0" destOrd="2" presId="urn:microsoft.com/office/officeart/2005/8/layout/vList2"/>
    <dgm:cxn modelId="{D0A79DD2-639E-4C16-84D0-1E4481C42A4C}" type="presOf" srcId="{2E8D0688-D88D-43B9-8358-4A706465CBF6}" destId="{62E4CA07-5091-467F-B339-C85B90E33F3B}" srcOrd="0" destOrd="0" presId="urn:microsoft.com/office/officeart/2005/8/layout/vList2"/>
    <dgm:cxn modelId="{18803EDF-9EC3-40B4-ABE8-C8237511000E}" srcId="{9E6C02C4-3004-47E6-8DCD-4E487D28A024}" destId="{E781E8C5-5139-46EB-A5A7-CEE8E5D0D791}" srcOrd="3" destOrd="0" parTransId="{CFD8E02A-4EC2-4291-8FF9-FF461EFE7F49}" sibTransId="{C9294C4E-2EA6-49BE-B6AA-410CEE116B0A}"/>
    <dgm:cxn modelId="{239032F5-8CCB-4DF5-9212-91B7A24B07B2}" type="presOf" srcId="{F32F641A-7065-4F28-8F17-7A830705E178}" destId="{68902A83-4815-4919-B709-9DEDF9BEFF77}" srcOrd="0" destOrd="0" presId="urn:microsoft.com/office/officeart/2005/8/layout/vList2"/>
    <dgm:cxn modelId="{21DE66F5-F60D-4A45-B32D-7BFB36EE2E5E}" type="presOf" srcId="{E781E8C5-5139-46EB-A5A7-CEE8E5D0D791}" destId="{62E4CA07-5091-467F-B339-C85B90E33F3B}" srcOrd="0" destOrd="3" presId="urn:microsoft.com/office/officeart/2005/8/layout/vList2"/>
    <dgm:cxn modelId="{536D6AE3-95C3-4753-9DD4-C8EE0BE6FA23}" type="presParOf" srcId="{68902A83-4815-4919-B709-9DEDF9BEFF77}" destId="{FD3BA2DA-76DE-422E-B501-2347500A5D75}" srcOrd="0" destOrd="0" presId="urn:microsoft.com/office/officeart/2005/8/layout/vList2"/>
    <dgm:cxn modelId="{BBC6D56D-4015-4D3D-BBAD-6D4FFE03276E}" type="presParOf" srcId="{68902A83-4815-4919-B709-9DEDF9BEFF77}" destId="{62E4CA07-5091-467F-B339-C85B90E33F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2 : Développer l’infrastructure numériques et l’offre de service on-line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fr-BE" dirty="0"/>
            <a:t>Doter les Services de l’Administration Communale d’outils informatiques modernes et performants;</a:t>
          </a:r>
          <a:endParaRPr lang="en-US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6751740F-797F-45AD-8834-B7500E59EBFA}">
      <dgm:prSet/>
      <dgm:spPr/>
      <dgm:t>
        <a:bodyPr/>
        <a:lstStyle/>
        <a:p>
          <a:r>
            <a:rPr lang="fr-BE"/>
            <a:t>Renforcer le Service Informatique;</a:t>
          </a:r>
          <a:endParaRPr lang="en-US"/>
        </a:p>
      </dgm:t>
    </dgm:pt>
    <dgm:pt modelId="{933ABADF-E392-4218-98E7-3869AFDEF409}" type="parTrans" cxnId="{948EAFF1-6778-4274-8A36-608DC113ACD3}">
      <dgm:prSet/>
      <dgm:spPr/>
      <dgm:t>
        <a:bodyPr/>
        <a:lstStyle/>
        <a:p>
          <a:endParaRPr lang="en-US"/>
        </a:p>
      </dgm:t>
    </dgm:pt>
    <dgm:pt modelId="{8E2AF710-4DA0-40BB-A669-CF5C4FDF9949}" type="sibTrans" cxnId="{948EAFF1-6778-4274-8A36-608DC113ACD3}">
      <dgm:prSet/>
      <dgm:spPr/>
      <dgm:t>
        <a:bodyPr/>
        <a:lstStyle/>
        <a:p>
          <a:endParaRPr lang="en-US"/>
        </a:p>
      </dgm:t>
    </dgm:pt>
    <dgm:pt modelId="{7DECF977-42AB-443D-9FC6-6E6BF7E30E4B}">
      <dgm:prSet/>
      <dgm:spPr/>
      <dgm:t>
        <a:bodyPr/>
        <a:lstStyle/>
        <a:p>
          <a:r>
            <a:rPr lang="fr-BE"/>
            <a:t>Développer et tenir à jour le site internet de la commune et profils sur les réseaux sociaux;</a:t>
          </a:r>
          <a:endParaRPr lang="en-US"/>
        </a:p>
      </dgm:t>
    </dgm:pt>
    <dgm:pt modelId="{625BAB86-8E02-4B2B-8C1F-7282FA763132}" type="parTrans" cxnId="{B9EC73E4-E88F-4385-9BC1-F8B5E34EA5C6}">
      <dgm:prSet/>
      <dgm:spPr/>
      <dgm:t>
        <a:bodyPr/>
        <a:lstStyle/>
        <a:p>
          <a:endParaRPr lang="en-US"/>
        </a:p>
      </dgm:t>
    </dgm:pt>
    <dgm:pt modelId="{AB1315CB-4988-40C1-8301-DA65F433E79A}" type="sibTrans" cxnId="{B9EC73E4-E88F-4385-9BC1-F8B5E34EA5C6}">
      <dgm:prSet/>
      <dgm:spPr/>
      <dgm:t>
        <a:bodyPr/>
        <a:lstStyle/>
        <a:p>
          <a:endParaRPr lang="en-US"/>
        </a:p>
      </dgm:t>
    </dgm:pt>
    <dgm:pt modelId="{9D398C3C-7E5F-4FA7-9E0F-8758692BC707}">
      <dgm:prSet/>
      <dgm:spPr/>
      <dgm:t>
        <a:bodyPr/>
        <a:lstStyle/>
        <a:p>
          <a:r>
            <a:rPr lang="fr-BE" dirty="0"/>
            <a:t>Renforcer les Services Online accessibles aux citoyens;</a:t>
          </a:r>
          <a:endParaRPr lang="en-US" dirty="0"/>
        </a:p>
      </dgm:t>
    </dgm:pt>
    <dgm:pt modelId="{BBEF26B4-FBC1-469D-A092-83D9DD058CE5}" type="parTrans" cxnId="{4491D965-76BC-42B0-9180-F2736BC52CC2}">
      <dgm:prSet/>
      <dgm:spPr/>
      <dgm:t>
        <a:bodyPr/>
        <a:lstStyle/>
        <a:p>
          <a:endParaRPr lang="en-US"/>
        </a:p>
      </dgm:t>
    </dgm:pt>
    <dgm:pt modelId="{3A83DA7B-35C1-4150-B74A-7CE5A8E8EC01}" type="sibTrans" cxnId="{4491D965-76BC-42B0-9180-F2736BC52CC2}">
      <dgm:prSet/>
      <dgm:spPr/>
      <dgm:t>
        <a:bodyPr/>
        <a:lstStyle/>
        <a:p>
          <a:endParaRPr lang="en-US"/>
        </a:p>
      </dgm:t>
    </dgm:pt>
    <dgm:pt modelId="{A336D121-8362-4BCF-91CE-8EE69C434BFB}">
      <dgm:prSet/>
      <dgm:spPr/>
      <dgm:t>
        <a:bodyPr/>
        <a:lstStyle/>
        <a:p>
          <a:r>
            <a:rPr lang="fr-BE" dirty="0"/>
            <a:t>Assurer la formation des agents communaux aux nouveaux outils;</a:t>
          </a:r>
          <a:endParaRPr lang="en-US" dirty="0"/>
        </a:p>
      </dgm:t>
    </dgm:pt>
    <dgm:pt modelId="{F631897F-DDD2-409A-91DD-49414891D188}" type="parTrans" cxnId="{C803A230-147D-43D9-8E6B-AD8B012C3B05}">
      <dgm:prSet/>
      <dgm:spPr/>
      <dgm:t>
        <a:bodyPr/>
        <a:lstStyle/>
        <a:p>
          <a:endParaRPr lang="en-US"/>
        </a:p>
      </dgm:t>
    </dgm:pt>
    <dgm:pt modelId="{F59D547B-1637-4C98-BDC3-E7F02A8BDC8A}" type="sibTrans" cxnId="{C803A230-147D-43D9-8E6B-AD8B012C3B05}">
      <dgm:prSet/>
      <dgm:spPr/>
      <dgm:t>
        <a:bodyPr/>
        <a:lstStyle/>
        <a:p>
          <a:endParaRPr lang="en-US"/>
        </a:p>
      </dgm:t>
    </dgm:pt>
    <dgm:pt modelId="{613480AE-A77F-4DD3-BCA4-D3C84C70874D}">
      <dgm:prSet/>
      <dgm:spPr/>
      <dgm:t>
        <a:bodyPr/>
        <a:lstStyle/>
        <a:p>
          <a:r>
            <a:rPr lang="fr-BE"/>
            <a:t>Assurer la formation des élus aux nouveaux outils;</a:t>
          </a:r>
          <a:endParaRPr lang="en-US"/>
        </a:p>
      </dgm:t>
    </dgm:pt>
    <dgm:pt modelId="{8473B5CB-5599-499E-8076-D27E1C53C60F}" type="parTrans" cxnId="{D90826A0-D8FB-4C03-9220-90BECAE8DF16}">
      <dgm:prSet/>
      <dgm:spPr/>
      <dgm:t>
        <a:bodyPr/>
        <a:lstStyle/>
        <a:p>
          <a:endParaRPr lang="en-US"/>
        </a:p>
      </dgm:t>
    </dgm:pt>
    <dgm:pt modelId="{568A2CEB-B346-4AA2-88E0-8BA6DA49A97A}" type="sibTrans" cxnId="{D90826A0-D8FB-4C03-9220-90BECAE8DF16}">
      <dgm:prSet/>
      <dgm:spPr/>
      <dgm:t>
        <a:bodyPr/>
        <a:lstStyle/>
        <a:p>
          <a:endParaRPr lang="en-US"/>
        </a:p>
      </dgm:t>
    </dgm:pt>
    <dgm:pt modelId="{42AEF985-7131-435F-9B34-A5144870E014}">
      <dgm:prSet/>
      <dgm:spPr/>
      <dgm:t>
        <a:bodyPr/>
        <a:lstStyle/>
        <a:p>
          <a:r>
            <a:rPr lang="fr-BE" dirty="0"/>
            <a:t>Editer et publier un bulletin communal mensuel afin de rendre l’information accessible aux citoyens non-connectés.</a:t>
          </a:r>
          <a:endParaRPr lang="en-US" dirty="0"/>
        </a:p>
      </dgm:t>
    </dgm:pt>
    <dgm:pt modelId="{E4395CD8-4658-4F29-92FD-FC8EEC226733}" type="parTrans" cxnId="{26977411-3C0A-432F-BDF8-2DF05CC4AA60}">
      <dgm:prSet/>
      <dgm:spPr/>
      <dgm:t>
        <a:bodyPr/>
        <a:lstStyle/>
        <a:p>
          <a:endParaRPr lang="en-US"/>
        </a:p>
      </dgm:t>
    </dgm:pt>
    <dgm:pt modelId="{BB6F6BA6-103A-4C34-AE80-F31CE63A3813}" type="sibTrans" cxnId="{26977411-3C0A-432F-BDF8-2DF05CC4AA60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9CFF7BF9-2640-489B-AFBE-60019E1787B0}">
      <dgm:prSet/>
      <dgm:spPr/>
      <dgm:t>
        <a:bodyPr/>
        <a:lstStyle/>
        <a:p>
          <a:r>
            <a:rPr lang="en-US" dirty="0" err="1"/>
            <a:t>Permettre</a:t>
          </a:r>
          <a:r>
            <a:rPr lang="en-US" dirty="0"/>
            <a:t> aux </a:t>
          </a:r>
          <a:r>
            <a:rPr lang="en-US" dirty="0" err="1"/>
            <a:t>élus</a:t>
          </a:r>
          <a:r>
            <a:rPr lang="en-US" dirty="0"/>
            <a:t> de </a:t>
          </a:r>
          <a:r>
            <a:rPr lang="en-US" dirty="0" err="1"/>
            <a:t>tenir</a:t>
          </a:r>
          <a:r>
            <a:rPr lang="en-US" dirty="0"/>
            <a:t> des </a:t>
          </a:r>
          <a:r>
            <a:rPr lang="en-US" dirty="0" err="1"/>
            <a:t>permanences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mode </a:t>
          </a:r>
          <a:r>
            <a:rPr lang="en-US" dirty="0" err="1"/>
            <a:t>visio-conférence</a:t>
          </a:r>
          <a:r>
            <a:rPr lang="en-US" dirty="0"/>
            <a:t>;</a:t>
          </a:r>
        </a:p>
      </dgm:t>
    </dgm:pt>
    <dgm:pt modelId="{C5FB1D9B-6E93-4757-B7EB-D1D84326D89E}" type="parTrans" cxnId="{F562BB85-7A9D-4049-B71E-834C8F8C055E}">
      <dgm:prSet/>
      <dgm:spPr/>
      <dgm:t>
        <a:bodyPr/>
        <a:lstStyle/>
        <a:p>
          <a:endParaRPr lang="fr-FR"/>
        </a:p>
      </dgm:t>
    </dgm:pt>
    <dgm:pt modelId="{B7A76FD8-704D-4D76-B320-A316BF893083}" type="sibTrans" cxnId="{F562BB85-7A9D-4049-B71E-834C8F8C055E}">
      <dgm:prSet/>
      <dgm:spPr/>
      <dgm:t>
        <a:bodyPr/>
        <a:lstStyle/>
        <a:p>
          <a:endParaRPr lang="fr-FR"/>
        </a:p>
      </dgm:t>
    </dgm:pt>
    <dgm:pt modelId="{CF3C9385-1AF5-4368-8FA7-F92B1C0FC675}">
      <dgm:prSet/>
      <dgm:spPr/>
      <dgm:t>
        <a:bodyPr/>
        <a:lstStyle/>
        <a:p>
          <a:r>
            <a:rPr lang="en-US" dirty="0" err="1"/>
            <a:t>Permettre</a:t>
          </a:r>
          <a:r>
            <a:rPr lang="en-US" dirty="0"/>
            <a:t> aux </a:t>
          </a:r>
          <a:r>
            <a:rPr lang="en-US" dirty="0" err="1"/>
            <a:t>citoyens</a:t>
          </a:r>
          <a:r>
            <a:rPr lang="en-US" dirty="0"/>
            <a:t> </a:t>
          </a:r>
          <a:r>
            <a:rPr lang="en-US" dirty="0" err="1"/>
            <a:t>d’assister</a:t>
          </a:r>
          <a:r>
            <a:rPr lang="en-US" dirty="0"/>
            <a:t> aux reunions du Conseil Communal sur le web;</a:t>
          </a:r>
        </a:p>
      </dgm:t>
    </dgm:pt>
    <dgm:pt modelId="{70C77BF2-332B-455A-B204-93A803C82047}" type="parTrans" cxnId="{1FAD24A9-C185-4BAF-948B-924CCBC747E2}">
      <dgm:prSet/>
      <dgm:spPr/>
      <dgm:t>
        <a:bodyPr/>
        <a:lstStyle/>
        <a:p>
          <a:endParaRPr lang="fr-FR"/>
        </a:p>
      </dgm:t>
    </dgm:pt>
    <dgm:pt modelId="{90DA3CD3-9AE4-4F46-9354-4F735854B0CE}" type="sibTrans" cxnId="{1FAD24A9-C185-4BAF-948B-924CCBC747E2}">
      <dgm:prSet/>
      <dgm:spPr/>
      <dgm:t>
        <a:bodyPr/>
        <a:lstStyle/>
        <a:p>
          <a:endParaRPr lang="fr-FR"/>
        </a:p>
      </dgm:t>
    </dgm:pt>
    <dgm:pt modelId="{CD91A5DF-C79F-4516-B2AC-40B5821C529F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73AB7BBB-B6A5-4F45-B3AD-1601E8288FF5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F2C155-64FE-4C31-A726-9F55E296597E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6977411-3C0A-432F-BDF8-2DF05CC4AA60}" srcId="{3B97AF80-9978-43D3-8BEF-5D450D16C1F8}" destId="{42AEF985-7131-435F-9B34-A5144870E014}" srcOrd="9" destOrd="0" parTransId="{E4395CD8-4658-4F29-92FD-FC8EEC226733}" sibTransId="{BB6F6BA6-103A-4C34-AE80-F31CE63A3813}"/>
    <dgm:cxn modelId="{C1A73217-832B-4F99-A7D4-50E8156DB2CE}" type="presOf" srcId="{9D398C3C-7E5F-4FA7-9E0F-8758692BC707}" destId="{E1F2C155-64FE-4C31-A726-9F55E296597E}" srcOrd="0" destOrd="4" presId="urn:microsoft.com/office/officeart/2005/8/layout/vList2"/>
    <dgm:cxn modelId="{ADE9621B-7534-4596-B6B5-77A3F059EC53}" type="presOf" srcId="{613480AE-A77F-4DD3-BCA4-D3C84C70874D}" destId="{E1F2C155-64FE-4C31-A726-9F55E296597E}" srcOrd="0" destOrd="8" presId="urn:microsoft.com/office/officeart/2005/8/layout/vList2"/>
    <dgm:cxn modelId="{C803A230-147D-43D9-8E6B-AD8B012C3B05}" srcId="{3B97AF80-9978-43D3-8BEF-5D450D16C1F8}" destId="{A336D121-8362-4BCF-91CE-8EE69C434BFB}" srcOrd="7" destOrd="0" parTransId="{F631897F-DDD2-409A-91DD-49414891D188}" sibTransId="{F59D547B-1637-4C98-BDC3-E7F02A8BDC8A}"/>
    <dgm:cxn modelId="{A8476733-0280-4C85-8E4C-EDFB682C173C}" srcId="{3B97AF80-9978-43D3-8BEF-5D450D16C1F8}" destId="{3443A51C-C138-48B4-BCB7-FEAE27F5C0BD}" srcOrd="10" destOrd="0" parTransId="{0A89FE73-ACF1-435B-B44E-C3F8D2C81DBE}" sibTransId="{2CE9798A-8910-488A-AF1B-57ED6F98C95B}"/>
    <dgm:cxn modelId="{7C7DBC3A-73BE-4773-9700-3F1D5D6B442A}" type="presOf" srcId="{3B97AF80-9978-43D3-8BEF-5D450D16C1F8}" destId="{73AB7BBB-B6A5-4F45-B3AD-1601E8288FF5}" srcOrd="0" destOrd="0" presId="urn:microsoft.com/office/officeart/2005/8/layout/vList2"/>
    <dgm:cxn modelId="{4491D965-76BC-42B0-9180-F2736BC52CC2}" srcId="{3B97AF80-9978-43D3-8BEF-5D450D16C1F8}" destId="{9D398C3C-7E5F-4FA7-9E0F-8758692BC707}" srcOrd="4" destOrd="0" parTransId="{BBEF26B4-FBC1-469D-A092-83D9DD058CE5}" sibTransId="{3A83DA7B-35C1-4150-B74A-7CE5A8E8EC01}"/>
    <dgm:cxn modelId="{E042D848-F5DC-40DB-8FD0-175B497E1DA2}" type="presOf" srcId="{C61DFF81-DAAC-456E-9D73-CD15989046A0}" destId="{CD91A5DF-C79F-4516-B2AC-40B5821C529F}" srcOrd="0" destOrd="0" presId="urn:microsoft.com/office/officeart/2005/8/layout/vList2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5BD30C50-AA88-43F1-84BF-595633CA1F81}" type="presOf" srcId="{42AEF985-7131-435F-9B34-A5144870E014}" destId="{E1F2C155-64FE-4C31-A726-9F55E296597E}" srcOrd="0" destOrd="9" presId="urn:microsoft.com/office/officeart/2005/8/layout/vList2"/>
    <dgm:cxn modelId="{15701774-FFF5-458D-AE3C-354FCF15CFAB}" type="presOf" srcId="{7DECF977-42AB-443D-9FC6-6E6BF7E30E4B}" destId="{E1F2C155-64FE-4C31-A726-9F55E296597E}" srcOrd="0" destOrd="3" presId="urn:microsoft.com/office/officeart/2005/8/layout/vList2"/>
    <dgm:cxn modelId="{6EBFCF55-231A-481C-86C6-B4A30EFDCB95}" type="presOf" srcId="{3443A51C-C138-48B4-BCB7-FEAE27F5C0BD}" destId="{E1F2C155-64FE-4C31-A726-9F55E296597E}" srcOrd="0" destOrd="10" presId="urn:microsoft.com/office/officeart/2005/8/layout/vList2"/>
    <dgm:cxn modelId="{ED377D77-4AB6-43E9-8EEF-F318FA38A4AC}" type="presOf" srcId="{6751740F-797F-45AD-8834-B7500E59EBFA}" destId="{E1F2C155-64FE-4C31-A726-9F55E296597E}" srcOrd="0" destOrd="2" presId="urn:microsoft.com/office/officeart/2005/8/layout/vList2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F562BB85-7A9D-4049-B71E-834C8F8C055E}" srcId="{3B97AF80-9978-43D3-8BEF-5D450D16C1F8}" destId="{9CFF7BF9-2640-489B-AFBE-60019E1787B0}" srcOrd="5" destOrd="0" parTransId="{C5FB1D9B-6E93-4757-B7EB-D1D84326D89E}" sibTransId="{B7A76FD8-704D-4D76-B320-A316BF893083}"/>
    <dgm:cxn modelId="{CD4BA292-7C06-4E30-8CB2-A583E8CF4EEC}" type="presOf" srcId="{9CFF7BF9-2640-489B-AFBE-60019E1787B0}" destId="{E1F2C155-64FE-4C31-A726-9F55E296597E}" srcOrd="0" destOrd="5" presId="urn:microsoft.com/office/officeart/2005/8/layout/vList2"/>
    <dgm:cxn modelId="{A0E2EF95-39AF-46E0-A468-BA693E774E42}" type="presOf" srcId="{CF3C9385-1AF5-4368-8FA7-F92B1C0FC675}" destId="{E1F2C155-64FE-4C31-A726-9F55E296597E}" srcOrd="0" destOrd="6" presId="urn:microsoft.com/office/officeart/2005/8/layout/vList2"/>
    <dgm:cxn modelId="{D90826A0-D8FB-4C03-9220-90BECAE8DF16}" srcId="{3B97AF80-9978-43D3-8BEF-5D450D16C1F8}" destId="{613480AE-A77F-4DD3-BCA4-D3C84C70874D}" srcOrd="8" destOrd="0" parTransId="{8473B5CB-5599-499E-8076-D27E1C53C60F}" sibTransId="{568A2CEB-B346-4AA2-88E0-8BA6DA49A97A}"/>
    <dgm:cxn modelId="{1FAD24A9-C185-4BAF-948B-924CCBC747E2}" srcId="{3B97AF80-9978-43D3-8BEF-5D450D16C1F8}" destId="{CF3C9385-1AF5-4368-8FA7-F92B1C0FC675}" srcOrd="6" destOrd="0" parTransId="{70C77BF2-332B-455A-B204-93A803C82047}" sibTransId="{90DA3CD3-9AE4-4F46-9354-4F735854B0CE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B3D38ECE-270A-4C0A-BB41-441C2C8EC47C}" type="presOf" srcId="{49E9FC49-411F-42DD-81CB-E5950D87D83B}" destId="{E1F2C155-64FE-4C31-A726-9F55E296597E}" srcOrd="0" destOrd="0" presId="urn:microsoft.com/office/officeart/2005/8/layout/vList2"/>
    <dgm:cxn modelId="{7D4277D0-6C3F-4289-88C3-D3E38171B575}" type="presOf" srcId="{E787202D-E592-47F3-89BC-4263E4945143}" destId="{E1F2C155-64FE-4C31-A726-9F55E296597E}" srcOrd="0" destOrd="1" presId="urn:microsoft.com/office/officeart/2005/8/layout/vList2"/>
    <dgm:cxn modelId="{A0E1C5E0-D233-413A-8A01-BCD6D02405E5}" type="presOf" srcId="{A336D121-8362-4BCF-91CE-8EE69C434BFB}" destId="{E1F2C155-64FE-4C31-A726-9F55E296597E}" srcOrd="0" destOrd="7" presId="urn:microsoft.com/office/officeart/2005/8/layout/vList2"/>
    <dgm:cxn modelId="{B9EC73E4-E88F-4385-9BC1-F8B5E34EA5C6}" srcId="{3B97AF80-9978-43D3-8BEF-5D450D16C1F8}" destId="{7DECF977-42AB-443D-9FC6-6E6BF7E30E4B}" srcOrd="3" destOrd="0" parTransId="{625BAB86-8E02-4B2B-8C1F-7282FA763132}" sibTransId="{AB1315CB-4988-40C1-8301-DA65F433E79A}"/>
    <dgm:cxn modelId="{948EAFF1-6778-4274-8A36-608DC113ACD3}" srcId="{3B97AF80-9978-43D3-8BEF-5D450D16C1F8}" destId="{6751740F-797F-45AD-8834-B7500E59EBFA}" srcOrd="2" destOrd="0" parTransId="{933ABADF-E392-4218-98E7-3869AFDEF409}" sibTransId="{8E2AF710-4DA0-40BB-A669-CF5C4FDF9949}"/>
    <dgm:cxn modelId="{F7096321-7482-4411-A2B1-6572C4FDC37E}" type="presParOf" srcId="{CD91A5DF-C79F-4516-B2AC-40B5821C529F}" destId="{73AB7BBB-B6A5-4F45-B3AD-1601E8288FF5}" srcOrd="0" destOrd="0" presId="urn:microsoft.com/office/officeart/2005/8/layout/vList2"/>
    <dgm:cxn modelId="{68BABA55-F9E7-475B-BCDC-8EF739C653F9}" type="presParOf" srcId="{CD91A5DF-C79F-4516-B2AC-40B5821C529F}" destId="{E1F2C155-64FE-4C31-A726-9F55E2965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3 : Rendre le fonctionnement du Service Public plus efficient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fr-BE" dirty="0"/>
            <a:t>Orienter les activités des Services communaux vers les missions qui découlent naturellement des attributions des communes telles que définies dans la Loi Communale </a:t>
          </a:r>
          <a:r>
            <a:rPr lang="fr-BE" i="1" dirty="0"/>
            <a:t>(régir les biens et revenus de la commune, régler et acquitter les dépenses, diriger et faire exécuter les travaux publics, gérer les établissements appartenant à la commune)</a:t>
          </a:r>
          <a:r>
            <a:rPr lang="fr-BE" dirty="0"/>
            <a:t>;</a:t>
          </a:r>
          <a:endParaRPr lang="en-US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9E52D80D-D7F4-4910-A4A6-1E575D946239}">
      <dgm:prSet/>
      <dgm:spPr/>
      <dgm:t>
        <a:bodyPr/>
        <a:lstStyle/>
        <a:p>
          <a:r>
            <a:rPr lang="fr-BE" dirty="0"/>
            <a:t>Inventorier les processus et procédures en vue de les optimiser;</a:t>
          </a:r>
        </a:p>
      </dgm:t>
    </dgm:pt>
    <dgm:pt modelId="{BFE91781-1441-4EF9-AE06-9BDE7C4B0236}" type="parTrans" cxnId="{C36B3D79-994D-4A4D-928C-DED3695D1BAF}">
      <dgm:prSet/>
      <dgm:spPr/>
      <dgm:t>
        <a:bodyPr/>
        <a:lstStyle/>
        <a:p>
          <a:endParaRPr lang="fr-FR"/>
        </a:p>
      </dgm:t>
    </dgm:pt>
    <dgm:pt modelId="{D6FAEF37-987C-4B3D-8C40-B3A6A357257F}" type="sibTrans" cxnId="{C36B3D79-994D-4A4D-928C-DED3695D1BAF}">
      <dgm:prSet/>
      <dgm:spPr/>
      <dgm:t>
        <a:bodyPr/>
        <a:lstStyle/>
        <a:p>
          <a:endParaRPr lang="fr-FR"/>
        </a:p>
      </dgm:t>
    </dgm:pt>
    <dgm:pt modelId="{E7F0B905-D3D2-4179-B24C-9D7D13E34FE1}">
      <dgm:prSet/>
      <dgm:spPr/>
      <dgm:t>
        <a:bodyPr/>
        <a:lstStyle/>
        <a:p>
          <a:r>
            <a:rPr lang="fr-BE" dirty="0"/>
            <a:t>Optimiser la communication interne et l’échange d’informations entre les différents services de l’Administration;</a:t>
          </a:r>
        </a:p>
      </dgm:t>
    </dgm:pt>
    <dgm:pt modelId="{E37D780D-9830-4A81-B5A4-F64717B9F996}" type="parTrans" cxnId="{933263A6-1EAB-4C87-AAEF-0E17072972CC}">
      <dgm:prSet/>
      <dgm:spPr/>
      <dgm:t>
        <a:bodyPr/>
        <a:lstStyle/>
        <a:p>
          <a:endParaRPr lang="fr-FR"/>
        </a:p>
      </dgm:t>
    </dgm:pt>
    <dgm:pt modelId="{A7A3A88C-A0F3-40CB-B68D-2A9BB46A0CEF}" type="sibTrans" cxnId="{933263A6-1EAB-4C87-AAEF-0E17072972CC}">
      <dgm:prSet/>
      <dgm:spPr/>
      <dgm:t>
        <a:bodyPr/>
        <a:lstStyle/>
        <a:p>
          <a:endParaRPr lang="fr-FR"/>
        </a:p>
      </dgm:t>
    </dgm:pt>
    <dgm:pt modelId="{5CBEBB88-1CAE-4359-97CF-E60E4D55EEB6}">
      <dgm:prSet/>
      <dgm:spPr/>
      <dgm:t>
        <a:bodyPr/>
        <a:lstStyle/>
        <a:p>
          <a:r>
            <a:rPr lang="fr-BE" dirty="0"/>
            <a:t>Développer une méthode de travail par projet;</a:t>
          </a:r>
        </a:p>
      </dgm:t>
    </dgm:pt>
    <dgm:pt modelId="{6D6A7374-6205-42BD-B556-C123D550100F}" type="parTrans" cxnId="{BDD93CC0-5AF5-4958-9CB5-943217BB287F}">
      <dgm:prSet/>
      <dgm:spPr/>
      <dgm:t>
        <a:bodyPr/>
        <a:lstStyle/>
        <a:p>
          <a:endParaRPr lang="fr-FR"/>
        </a:p>
      </dgm:t>
    </dgm:pt>
    <dgm:pt modelId="{6DBA188A-B6E5-42D4-B091-6813467209E3}" type="sibTrans" cxnId="{BDD93CC0-5AF5-4958-9CB5-943217BB287F}">
      <dgm:prSet/>
      <dgm:spPr/>
      <dgm:t>
        <a:bodyPr/>
        <a:lstStyle/>
        <a:p>
          <a:endParaRPr lang="fr-FR"/>
        </a:p>
      </dgm:t>
    </dgm:pt>
    <dgm:pt modelId="{C8928787-D2DA-49E4-8FDF-D786B2609AAB}">
      <dgm:prSet/>
      <dgm:spPr/>
      <dgm:t>
        <a:bodyPr/>
        <a:lstStyle/>
        <a:p>
          <a:r>
            <a:rPr lang="fr-BE" dirty="0"/>
            <a:t>Systématiser une méthode de gestion par tableau de bord;</a:t>
          </a:r>
        </a:p>
      </dgm:t>
    </dgm:pt>
    <dgm:pt modelId="{E73B7F55-C00A-4F92-86A1-979F982BD098}" type="parTrans" cxnId="{2DC6D3B0-F013-4208-9088-FD96FEB08CD2}">
      <dgm:prSet/>
      <dgm:spPr/>
      <dgm:t>
        <a:bodyPr/>
        <a:lstStyle/>
        <a:p>
          <a:endParaRPr lang="fr-FR"/>
        </a:p>
      </dgm:t>
    </dgm:pt>
    <dgm:pt modelId="{50418490-B1D9-4376-A213-32CC6C8D6F6D}" type="sibTrans" cxnId="{2DC6D3B0-F013-4208-9088-FD96FEB08CD2}">
      <dgm:prSet/>
      <dgm:spPr/>
      <dgm:t>
        <a:bodyPr/>
        <a:lstStyle/>
        <a:p>
          <a:endParaRPr lang="fr-FR"/>
        </a:p>
      </dgm:t>
    </dgm:pt>
    <dgm:pt modelId="{9A2A07D4-7F61-4252-9FA7-834A515D4023}">
      <dgm:prSet/>
      <dgm:spPr/>
      <dgm:t>
        <a:bodyPr/>
        <a:lstStyle/>
        <a:p>
          <a:r>
            <a:rPr lang="fr-BE" dirty="0"/>
            <a:t>Mettre en place un style de Management basé sur : la délégation, la responsabilisation, l’autonomie, la confiance, le respect, le contrôle et la transparence.</a:t>
          </a:r>
        </a:p>
      </dgm:t>
    </dgm:pt>
    <dgm:pt modelId="{4B12A00F-DE9A-4F79-A4F5-32C21634FD1F}" type="parTrans" cxnId="{0B16CF63-3925-4D04-BAF8-F525DDE7DBBD}">
      <dgm:prSet/>
      <dgm:spPr/>
      <dgm:t>
        <a:bodyPr/>
        <a:lstStyle/>
        <a:p>
          <a:endParaRPr lang="fr-FR"/>
        </a:p>
      </dgm:t>
    </dgm:pt>
    <dgm:pt modelId="{64E8A7CF-9BCB-4090-9A84-044CE7DD579E}" type="sibTrans" cxnId="{0B16CF63-3925-4D04-BAF8-F525DDE7DBBD}">
      <dgm:prSet/>
      <dgm:spPr/>
      <dgm:t>
        <a:bodyPr/>
        <a:lstStyle/>
        <a:p>
          <a:endParaRPr lang="fr-FR"/>
        </a:p>
      </dgm:t>
    </dgm:pt>
    <dgm:pt modelId="{28C9E175-78D1-4ED7-8CF1-F3D6A2A1138F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9D846A71-DAD5-42A2-AC1B-100602C412DB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3353C90-22A7-43D9-BEBD-F13D1C45FABF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733D33-3AC0-40C8-8CC4-3C29992E0B03}" type="presOf" srcId="{E7F0B905-D3D2-4179-B24C-9D7D13E34FE1}" destId="{B3353C90-22A7-43D9-BEBD-F13D1C45FABF}" srcOrd="0" destOrd="3" presId="urn:microsoft.com/office/officeart/2005/8/layout/vList2"/>
    <dgm:cxn modelId="{A8476733-0280-4C85-8E4C-EDFB682C173C}" srcId="{3B97AF80-9978-43D3-8BEF-5D450D16C1F8}" destId="{3443A51C-C138-48B4-BCB7-FEAE27F5C0BD}" srcOrd="7" destOrd="0" parTransId="{0A89FE73-ACF1-435B-B44E-C3F8D2C81DBE}" sibTransId="{2CE9798A-8910-488A-AF1B-57ED6F98C95B}"/>
    <dgm:cxn modelId="{6B08D333-2041-4AFF-A253-6B2B4E55A879}" type="presOf" srcId="{C61DFF81-DAAC-456E-9D73-CD15989046A0}" destId="{28C9E175-78D1-4ED7-8CF1-F3D6A2A1138F}" srcOrd="0" destOrd="0" presId="urn:microsoft.com/office/officeart/2005/8/layout/vList2"/>
    <dgm:cxn modelId="{0B16CF63-3925-4D04-BAF8-F525DDE7DBBD}" srcId="{3B97AF80-9978-43D3-8BEF-5D450D16C1F8}" destId="{9A2A07D4-7F61-4252-9FA7-834A515D4023}" srcOrd="6" destOrd="0" parTransId="{4B12A00F-DE9A-4F79-A4F5-32C21634FD1F}" sibTransId="{64E8A7CF-9BCB-4090-9A84-044CE7DD579E}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C36B3D79-994D-4A4D-928C-DED3695D1BAF}" srcId="{3B97AF80-9978-43D3-8BEF-5D450D16C1F8}" destId="{9E52D80D-D7F4-4910-A4A6-1E575D946239}" srcOrd="2" destOrd="0" parTransId="{BFE91781-1441-4EF9-AE06-9BDE7C4B0236}" sibTransId="{D6FAEF37-987C-4B3D-8C40-B3A6A357257F}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C5818E93-5F1C-4C87-B358-106F081F9873}" type="presOf" srcId="{3443A51C-C138-48B4-BCB7-FEAE27F5C0BD}" destId="{B3353C90-22A7-43D9-BEBD-F13D1C45FABF}" srcOrd="0" destOrd="7" presId="urn:microsoft.com/office/officeart/2005/8/layout/vList2"/>
    <dgm:cxn modelId="{A0F82F99-C85F-4085-9FFF-F9B694EB4EDA}" type="presOf" srcId="{C8928787-D2DA-49E4-8FDF-D786B2609AAB}" destId="{B3353C90-22A7-43D9-BEBD-F13D1C45FABF}" srcOrd="0" destOrd="5" presId="urn:microsoft.com/office/officeart/2005/8/layout/vList2"/>
    <dgm:cxn modelId="{1A0FDC9D-E729-42DD-A7F3-AF7AEB689231}" type="presOf" srcId="{9A2A07D4-7F61-4252-9FA7-834A515D4023}" destId="{B3353C90-22A7-43D9-BEBD-F13D1C45FABF}" srcOrd="0" destOrd="6" presId="urn:microsoft.com/office/officeart/2005/8/layout/vList2"/>
    <dgm:cxn modelId="{933263A6-1EAB-4C87-AAEF-0E17072972CC}" srcId="{3B97AF80-9978-43D3-8BEF-5D450D16C1F8}" destId="{E7F0B905-D3D2-4179-B24C-9D7D13E34FE1}" srcOrd="3" destOrd="0" parTransId="{E37D780D-9830-4A81-B5A4-F64717B9F996}" sibTransId="{A7A3A88C-A0F3-40CB-B68D-2A9BB46A0CEF}"/>
    <dgm:cxn modelId="{C46EBCA8-C474-4B66-AF6C-5ADABF77EAD3}" type="presOf" srcId="{5CBEBB88-1CAE-4359-97CF-E60E4D55EEB6}" destId="{B3353C90-22A7-43D9-BEBD-F13D1C45FABF}" srcOrd="0" destOrd="4" presId="urn:microsoft.com/office/officeart/2005/8/layout/vList2"/>
    <dgm:cxn modelId="{2DC6D3B0-F013-4208-9088-FD96FEB08CD2}" srcId="{3B97AF80-9978-43D3-8BEF-5D450D16C1F8}" destId="{C8928787-D2DA-49E4-8FDF-D786B2609AAB}" srcOrd="5" destOrd="0" parTransId="{E73B7F55-C00A-4F92-86A1-979F982BD098}" sibTransId="{50418490-B1D9-4376-A213-32CC6C8D6F6D}"/>
    <dgm:cxn modelId="{BDD93CC0-5AF5-4958-9CB5-943217BB287F}" srcId="{3B97AF80-9978-43D3-8BEF-5D450D16C1F8}" destId="{5CBEBB88-1CAE-4359-97CF-E60E4D55EEB6}" srcOrd="4" destOrd="0" parTransId="{6D6A7374-6205-42BD-B556-C123D550100F}" sibTransId="{6DBA188A-B6E5-42D4-B091-6813467209E3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71D5A9C8-8991-4DCC-ADF2-6C88702E4F7F}" type="presOf" srcId="{49E9FC49-411F-42DD-81CB-E5950D87D83B}" destId="{B3353C90-22A7-43D9-BEBD-F13D1C45FABF}" srcOrd="0" destOrd="0" presId="urn:microsoft.com/office/officeart/2005/8/layout/vList2"/>
    <dgm:cxn modelId="{DE54E7C8-8750-46D6-8F22-119F1AAA8E89}" type="presOf" srcId="{9E52D80D-D7F4-4910-A4A6-1E575D946239}" destId="{B3353C90-22A7-43D9-BEBD-F13D1C45FABF}" srcOrd="0" destOrd="2" presId="urn:microsoft.com/office/officeart/2005/8/layout/vList2"/>
    <dgm:cxn modelId="{A1398ECA-CC48-4AAB-A3BC-1170EFC381ED}" type="presOf" srcId="{E787202D-E592-47F3-89BC-4263E4945143}" destId="{B3353C90-22A7-43D9-BEBD-F13D1C45FABF}" srcOrd="0" destOrd="1" presId="urn:microsoft.com/office/officeart/2005/8/layout/vList2"/>
    <dgm:cxn modelId="{1A578BF7-E0E1-4557-8E7B-8F9CD7FEF96A}" type="presOf" srcId="{3B97AF80-9978-43D3-8BEF-5D450D16C1F8}" destId="{9D846A71-DAD5-42A2-AC1B-100602C412DB}" srcOrd="0" destOrd="0" presId="urn:microsoft.com/office/officeart/2005/8/layout/vList2"/>
    <dgm:cxn modelId="{4D3D24EA-452C-412E-A1F0-A83CC55C9B32}" type="presParOf" srcId="{28C9E175-78D1-4ED7-8CF1-F3D6A2A1138F}" destId="{9D846A71-DAD5-42A2-AC1B-100602C412DB}" srcOrd="0" destOrd="0" presId="urn:microsoft.com/office/officeart/2005/8/layout/vList2"/>
    <dgm:cxn modelId="{81FD41C7-8100-4673-8A40-8E5475BDA63D}" type="presParOf" srcId="{28C9E175-78D1-4ED7-8CF1-F3D6A2A1138F}" destId="{B3353C90-22A7-43D9-BEBD-F13D1C45FA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1DFF81-DAAC-456E-9D73-CD15989046A0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B97AF80-9978-43D3-8BEF-5D450D16C1F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dirty="0"/>
            <a:t>Objectif opérationnel 4 : Développer un mode de participation citoyen</a:t>
          </a:r>
          <a:endParaRPr lang="en-US" dirty="0"/>
        </a:p>
      </dgm:t>
    </dgm:pt>
    <dgm:pt modelId="{6D9983AA-9DB4-4AFB-88BD-958C029FC829}" type="parTrans" cxnId="{8BF0DDC3-CD9F-4C91-99DC-C81FC4C14D13}">
      <dgm:prSet/>
      <dgm:spPr/>
      <dgm:t>
        <a:bodyPr/>
        <a:lstStyle/>
        <a:p>
          <a:endParaRPr lang="en-US"/>
        </a:p>
      </dgm:t>
    </dgm:pt>
    <dgm:pt modelId="{F8F884D7-D1ED-42E1-A639-5532DA048109}" type="sibTrans" cxnId="{8BF0DDC3-CD9F-4C91-99DC-C81FC4C14D13}">
      <dgm:prSet/>
      <dgm:spPr/>
      <dgm:t>
        <a:bodyPr/>
        <a:lstStyle/>
        <a:p>
          <a:endParaRPr lang="en-US"/>
        </a:p>
      </dgm:t>
    </dgm:pt>
    <dgm:pt modelId="{E787202D-E592-47F3-89BC-4263E4945143}">
      <dgm:prSet/>
      <dgm:spPr/>
      <dgm:t>
        <a:bodyPr/>
        <a:lstStyle/>
        <a:p>
          <a:r>
            <a:rPr lang="fr-BE" dirty="0"/>
            <a:t>Mettre en </a:t>
          </a:r>
          <a:r>
            <a:rPr lang="fr-BE" dirty="0" err="1"/>
            <a:t>oeuvre</a:t>
          </a:r>
          <a:r>
            <a:rPr lang="fr-BE" dirty="0"/>
            <a:t> un mode de consultation citoyen pour certains projets touchant, par exemple, au patrimoine local;</a:t>
          </a:r>
          <a:endParaRPr lang="en-US" dirty="0"/>
        </a:p>
      </dgm:t>
    </dgm:pt>
    <dgm:pt modelId="{1CB4F2F6-8F39-455D-8D03-9E3F34CE8678}" type="parTrans" cxnId="{605D7685-8A96-4BA4-AC45-8B87EB771E27}">
      <dgm:prSet/>
      <dgm:spPr/>
      <dgm:t>
        <a:bodyPr/>
        <a:lstStyle/>
        <a:p>
          <a:endParaRPr lang="en-US"/>
        </a:p>
      </dgm:t>
    </dgm:pt>
    <dgm:pt modelId="{1998B5AA-22B5-4B09-A462-5C6181E4ED37}" type="sibTrans" cxnId="{605D7685-8A96-4BA4-AC45-8B87EB771E27}">
      <dgm:prSet/>
      <dgm:spPr/>
      <dgm:t>
        <a:bodyPr/>
        <a:lstStyle/>
        <a:p>
          <a:endParaRPr lang="en-US"/>
        </a:p>
      </dgm:t>
    </dgm:pt>
    <dgm:pt modelId="{49E9FC49-411F-42DD-81CB-E5950D87D83B}">
      <dgm:prSet/>
      <dgm:spPr/>
      <dgm:t>
        <a:bodyPr/>
        <a:lstStyle/>
        <a:p>
          <a:endParaRPr lang="en-US" dirty="0"/>
        </a:p>
      </dgm:t>
    </dgm:pt>
    <dgm:pt modelId="{D95CBC6E-6933-4422-B67A-7A4B88EE2EC8}" type="parTrans" cxnId="{E835A96C-4A90-4885-84FA-88A0E383F5A7}">
      <dgm:prSet/>
      <dgm:spPr/>
      <dgm:t>
        <a:bodyPr/>
        <a:lstStyle/>
        <a:p>
          <a:endParaRPr lang="fr-FR"/>
        </a:p>
      </dgm:t>
    </dgm:pt>
    <dgm:pt modelId="{1821A929-78F4-4E86-93BD-5CFDC1D137FE}" type="sibTrans" cxnId="{E835A96C-4A90-4885-84FA-88A0E383F5A7}">
      <dgm:prSet/>
      <dgm:spPr/>
      <dgm:t>
        <a:bodyPr/>
        <a:lstStyle/>
        <a:p>
          <a:endParaRPr lang="fr-FR"/>
        </a:p>
      </dgm:t>
    </dgm:pt>
    <dgm:pt modelId="{3443A51C-C138-48B4-BCB7-FEAE27F5C0BD}">
      <dgm:prSet/>
      <dgm:spPr/>
      <dgm:t>
        <a:bodyPr/>
        <a:lstStyle/>
        <a:p>
          <a:endParaRPr lang="en-US" dirty="0"/>
        </a:p>
      </dgm:t>
    </dgm:pt>
    <dgm:pt modelId="{0A89FE73-ACF1-435B-B44E-C3F8D2C81DBE}" type="parTrans" cxnId="{A8476733-0280-4C85-8E4C-EDFB682C173C}">
      <dgm:prSet/>
      <dgm:spPr/>
      <dgm:t>
        <a:bodyPr/>
        <a:lstStyle/>
        <a:p>
          <a:endParaRPr lang="fr-FR"/>
        </a:p>
      </dgm:t>
    </dgm:pt>
    <dgm:pt modelId="{2CE9798A-8910-488A-AF1B-57ED6F98C95B}" type="sibTrans" cxnId="{A8476733-0280-4C85-8E4C-EDFB682C173C}">
      <dgm:prSet/>
      <dgm:spPr/>
      <dgm:t>
        <a:bodyPr/>
        <a:lstStyle/>
        <a:p>
          <a:endParaRPr lang="fr-FR"/>
        </a:p>
      </dgm:t>
    </dgm:pt>
    <dgm:pt modelId="{9E52D80D-D7F4-4910-A4A6-1E575D946239}">
      <dgm:prSet/>
      <dgm:spPr/>
      <dgm:t>
        <a:bodyPr/>
        <a:lstStyle/>
        <a:p>
          <a:r>
            <a:rPr lang="fr-BE" dirty="0"/>
            <a:t>Favoriser l’initiative et le financement de projets citoyens au cœur des villages/quartiers.</a:t>
          </a:r>
        </a:p>
      </dgm:t>
    </dgm:pt>
    <dgm:pt modelId="{BFE91781-1441-4EF9-AE06-9BDE7C4B0236}" type="parTrans" cxnId="{C36B3D79-994D-4A4D-928C-DED3695D1BAF}">
      <dgm:prSet/>
      <dgm:spPr/>
      <dgm:t>
        <a:bodyPr/>
        <a:lstStyle/>
        <a:p>
          <a:endParaRPr lang="fr-FR"/>
        </a:p>
      </dgm:t>
    </dgm:pt>
    <dgm:pt modelId="{D6FAEF37-987C-4B3D-8C40-B3A6A357257F}" type="sibTrans" cxnId="{C36B3D79-994D-4A4D-928C-DED3695D1BAF}">
      <dgm:prSet/>
      <dgm:spPr/>
      <dgm:t>
        <a:bodyPr/>
        <a:lstStyle/>
        <a:p>
          <a:endParaRPr lang="fr-FR"/>
        </a:p>
      </dgm:t>
    </dgm:pt>
    <dgm:pt modelId="{FFD16F2B-7531-45E8-82CC-F493C45F3087}" type="pres">
      <dgm:prSet presAssocID="{C61DFF81-DAAC-456E-9D73-CD15989046A0}" presName="linear" presStyleCnt="0">
        <dgm:presLayoutVars>
          <dgm:animLvl val="lvl"/>
          <dgm:resizeHandles val="exact"/>
        </dgm:presLayoutVars>
      </dgm:prSet>
      <dgm:spPr/>
    </dgm:pt>
    <dgm:pt modelId="{109C2771-E58B-4DF8-857B-349C275EF799}" type="pres">
      <dgm:prSet presAssocID="{3B97AF80-9978-43D3-8BEF-5D450D16C1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6304240-7A5E-410F-A020-C1B1405F6620}" type="pres">
      <dgm:prSet presAssocID="{3B97AF80-9978-43D3-8BEF-5D450D16C1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5B8001-D1AE-43E2-8E1F-9F973638DD94}" type="presOf" srcId="{E787202D-E592-47F3-89BC-4263E4945143}" destId="{B6304240-7A5E-410F-A020-C1B1405F6620}" srcOrd="0" destOrd="1" presId="urn:microsoft.com/office/officeart/2005/8/layout/vList2"/>
    <dgm:cxn modelId="{4A9E672E-E88D-49C1-B6EF-BC53C9706BFB}" type="presOf" srcId="{C61DFF81-DAAC-456E-9D73-CD15989046A0}" destId="{FFD16F2B-7531-45E8-82CC-F493C45F3087}" srcOrd="0" destOrd="0" presId="urn:microsoft.com/office/officeart/2005/8/layout/vList2"/>
    <dgm:cxn modelId="{A8476733-0280-4C85-8E4C-EDFB682C173C}" srcId="{3B97AF80-9978-43D3-8BEF-5D450D16C1F8}" destId="{3443A51C-C138-48B4-BCB7-FEAE27F5C0BD}" srcOrd="3" destOrd="0" parTransId="{0A89FE73-ACF1-435B-B44E-C3F8D2C81DBE}" sibTransId="{2CE9798A-8910-488A-AF1B-57ED6F98C95B}"/>
    <dgm:cxn modelId="{B1837033-23FF-4451-85BA-DE8E503F0030}" type="presOf" srcId="{9E52D80D-D7F4-4910-A4A6-1E575D946239}" destId="{B6304240-7A5E-410F-A020-C1B1405F6620}" srcOrd="0" destOrd="2" presId="urn:microsoft.com/office/officeart/2005/8/layout/vList2"/>
    <dgm:cxn modelId="{8F17A841-E2AD-49B7-805D-32383D53CD28}" type="presOf" srcId="{49E9FC49-411F-42DD-81CB-E5950D87D83B}" destId="{B6304240-7A5E-410F-A020-C1B1405F6620}" srcOrd="0" destOrd="0" presId="urn:microsoft.com/office/officeart/2005/8/layout/vList2"/>
    <dgm:cxn modelId="{E835A96C-4A90-4885-84FA-88A0E383F5A7}" srcId="{3B97AF80-9978-43D3-8BEF-5D450D16C1F8}" destId="{49E9FC49-411F-42DD-81CB-E5950D87D83B}" srcOrd="0" destOrd="0" parTransId="{D95CBC6E-6933-4422-B67A-7A4B88EE2EC8}" sibTransId="{1821A929-78F4-4E86-93BD-5CFDC1D137FE}"/>
    <dgm:cxn modelId="{C36B3D79-994D-4A4D-928C-DED3695D1BAF}" srcId="{3B97AF80-9978-43D3-8BEF-5D450D16C1F8}" destId="{9E52D80D-D7F4-4910-A4A6-1E575D946239}" srcOrd="2" destOrd="0" parTransId="{BFE91781-1441-4EF9-AE06-9BDE7C4B0236}" sibTransId="{D6FAEF37-987C-4B3D-8C40-B3A6A357257F}"/>
    <dgm:cxn modelId="{35E39A82-9A20-4B63-8C08-41E15E121B4D}" type="presOf" srcId="{3443A51C-C138-48B4-BCB7-FEAE27F5C0BD}" destId="{B6304240-7A5E-410F-A020-C1B1405F6620}" srcOrd="0" destOrd="3" presId="urn:microsoft.com/office/officeart/2005/8/layout/vList2"/>
    <dgm:cxn modelId="{605D7685-8A96-4BA4-AC45-8B87EB771E27}" srcId="{3B97AF80-9978-43D3-8BEF-5D450D16C1F8}" destId="{E787202D-E592-47F3-89BC-4263E4945143}" srcOrd="1" destOrd="0" parTransId="{1CB4F2F6-8F39-455D-8D03-9E3F34CE8678}" sibTransId="{1998B5AA-22B5-4B09-A462-5C6181E4ED37}"/>
    <dgm:cxn modelId="{8BF0DDC3-CD9F-4C91-99DC-C81FC4C14D13}" srcId="{C61DFF81-DAAC-456E-9D73-CD15989046A0}" destId="{3B97AF80-9978-43D3-8BEF-5D450D16C1F8}" srcOrd="0" destOrd="0" parTransId="{6D9983AA-9DB4-4AFB-88BD-958C029FC829}" sibTransId="{F8F884D7-D1ED-42E1-A639-5532DA048109}"/>
    <dgm:cxn modelId="{1FC3AAE3-28E3-4E6B-B2B4-1CAAF8B4A8A8}" type="presOf" srcId="{3B97AF80-9978-43D3-8BEF-5D450D16C1F8}" destId="{109C2771-E58B-4DF8-857B-349C275EF799}" srcOrd="0" destOrd="0" presId="urn:microsoft.com/office/officeart/2005/8/layout/vList2"/>
    <dgm:cxn modelId="{6D64946E-74D0-4C4B-B42D-B3BE5DEA5311}" type="presParOf" srcId="{FFD16F2B-7531-45E8-82CC-F493C45F3087}" destId="{109C2771-E58B-4DF8-857B-349C275EF799}" srcOrd="0" destOrd="0" presId="urn:microsoft.com/office/officeart/2005/8/layout/vList2"/>
    <dgm:cxn modelId="{CDFA1C37-D2C6-401E-B79C-2564F4B6D4A1}" type="presParOf" srcId="{FFD16F2B-7531-45E8-82CC-F493C45F3087}" destId="{B6304240-7A5E-410F-A020-C1B1405F66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4DB2-2989-4A34-9C56-7C49EBE1600C}">
      <dsp:nvSpPr>
        <dsp:cNvPr id="0" name=""/>
        <dsp:cNvSpPr/>
      </dsp:nvSpPr>
      <dsp:spPr>
        <a:xfrm>
          <a:off x="0" y="0"/>
          <a:ext cx="7924800" cy="779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L’ </a:t>
          </a:r>
          <a:r>
            <a:rPr lang="fr-BE" sz="2100" b="1" u="sng" kern="1200"/>
            <a:t>Alternative Citoyenne </a:t>
          </a:r>
          <a:r>
            <a:rPr lang="fr-BE" sz="2100" kern="1200"/>
            <a:t>est un mouvement rassemblant des  	personnes issues de la société civile d’Aiseau-Presles</a:t>
          </a:r>
          <a:endParaRPr lang="en-US" sz="2100" kern="1200"/>
        </a:p>
      </dsp:txBody>
      <dsp:txXfrm>
        <a:off x="22821" y="22821"/>
        <a:ext cx="7018167" cy="733534"/>
      </dsp:txXfrm>
    </dsp:sp>
    <dsp:sp modelId="{08ABD975-0B25-4732-A388-8990B4060B49}">
      <dsp:nvSpPr>
        <dsp:cNvPr id="0" name=""/>
        <dsp:cNvSpPr/>
      </dsp:nvSpPr>
      <dsp:spPr>
        <a:xfrm>
          <a:off x="663701" y="920845"/>
          <a:ext cx="7924800" cy="779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Nous sommes politiquement neutres</a:t>
          </a:r>
          <a:endParaRPr lang="en-US" sz="2100" kern="1200" dirty="0"/>
        </a:p>
      </dsp:txBody>
      <dsp:txXfrm>
        <a:off x="686522" y="943666"/>
        <a:ext cx="6708991" cy="733534"/>
      </dsp:txXfrm>
    </dsp:sp>
    <dsp:sp modelId="{6727153B-221B-47A7-9AB7-0D279D300FFC}">
      <dsp:nvSpPr>
        <dsp:cNvPr id="0" name=""/>
        <dsp:cNvSpPr/>
      </dsp:nvSpPr>
      <dsp:spPr>
        <a:xfrm>
          <a:off x="1317498" y="1841690"/>
          <a:ext cx="7924800" cy="779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Notre préoccupation est la défense de l’intérêt général</a:t>
          </a:r>
          <a:endParaRPr lang="en-US" sz="2100" kern="1200"/>
        </a:p>
      </dsp:txBody>
      <dsp:txXfrm>
        <a:off x="1340319" y="1864511"/>
        <a:ext cx="6718897" cy="733534"/>
      </dsp:txXfrm>
    </dsp:sp>
    <dsp:sp modelId="{9812B322-3BB9-47DB-9CAA-221831ABBC42}">
      <dsp:nvSpPr>
        <dsp:cNvPr id="0" name=""/>
        <dsp:cNvSpPr/>
      </dsp:nvSpPr>
      <dsp:spPr>
        <a:xfrm>
          <a:off x="1981200" y="2762535"/>
          <a:ext cx="7924800" cy="779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Notre ambition : permettre à l’ensemble des citoyens  	d’Aiseau-Presles de se réapproprier leur commune</a:t>
          </a:r>
          <a:endParaRPr lang="en-US" sz="2100" kern="1200"/>
        </a:p>
      </dsp:txBody>
      <dsp:txXfrm>
        <a:off x="2004021" y="2785356"/>
        <a:ext cx="6708991" cy="733534"/>
      </dsp:txXfrm>
    </dsp:sp>
    <dsp:sp modelId="{85B07AFF-7504-40FB-A983-AFA499B20881}">
      <dsp:nvSpPr>
        <dsp:cNvPr id="0" name=""/>
        <dsp:cNvSpPr/>
      </dsp:nvSpPr>
      <dsp:spPr>
        <a:xfrm>
          <a:off x="7418335" y="596778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32289" y="596778"/>
        <a:ext cx="278556" cy="381114"/>
      </dsp:txXfrm>
    </dsp:sp>
    <dsp:sp modelId="{37DD34B9-49A9-4698-9FAB-337F52F8E2DD}">
      <dsp:nvSpPr>
        <dsp:cNvPr id="0" name=""/>
        <dsp:cNvSpPr/>
      </dsp:nvSpPr>
      <dsp:spPr>
        <a:xfrm>
          <a:off x="8082037" y="1517623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195991" y="1517623"/>
        <a:ext cx="278556" cy="381114"/>
      </dsp:txXfrm>
    </dsp:sp>
    <dsp:sp modelId="{A4A79B94-D7C2-4200-B949-78C060AB8374}">
      <dsp:nvSpPr>
        <dsp:cNvPr id="0" name=""/>
        <dsp:cNvSpPr/>
      </dsp:nvSpPr>
      <dsp:spPr>
        <a:xfrm>
          <a:off x="8735833" y="2438468"/>
          <a:ext cx="506464" cy="5064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849787" y="2438468"/>
        <a:ext cx="278556" cy="3811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164BC-63FA-4296-916D-C5BF3D2F9146}">
      <dsp:nvSpPr>
        <dsp:cNvPr id="0" name=""/>
        <dsp:cNvSpPr/>
      </dsp:nvSpPr>
      <dsp:spPr>
        <a:xfrm>
          <a:off x="0" y="65542"/>
          <a:ext cx="6089650" cy="870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Objectif opérationnel 1 : « Maison de la créativité »</a:t>
          </a:r>
          <a:endParaRPr lang="en-US" sz="2400" kern="1200" dirty="0"/>
        </a:p>
      </dsp:txBody>
      <dsp:txXfrm>
        <a:off x="42493" y="108035"/>
        <a:ext cx="6004664" cy="785494"/>
      </dsp:txXfrm>
    </dsp:sp>
    <dsp:sp modelId="{4F018182-1C4F-48E1-9384-80FE0BCF8BB6}">
      <dsp:nvSpPr>
        <dsp:cNvPr id="0" name=""/>
        <dsp:cNvSpPr/>
      </dsp:nvSpPr>
      <dsp:spPr>
        <a:xfrm>
          <a:off x="0" y="936022"/>
          <a:ext cx="6089650" cy="45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Identifier un lieu </a:t>
          </a:r>
          <a:r>
            <a:rPr lang="en-US" sz="1900" kern="1200" dirty="0" err="1"/>
            <a:t>d’implantation</a:t>
          </a:r>
          <a:r>
            <a:rPr lang="en-US" sz="1900" kern="1200" dirty="0"/>
            <a:t> (construction, renovation, …);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Rechercher</a:t>
          </a:r>
          <a:r>
            <a:rPr lang="en-US" sz="1900" kern="1200" dirty="0"/>
            <a:t> des </a:t>
          </a:r>
          <a:r>
            <a:rPr lang="en-US" sz="1900" kern="1200" dirty="0" err="1"/>
            <a:t>partenaires</a:t>
          </a:r>
          <a:r>
            <a:rPr lang="en-US" sz="1900" kern="1200" dirty="0"/>
            <a:t> </a:t>
          </a:r>
          <a:r>
            <a:rPr lang="en-US" sz="1900" kern="1200" dirty="0" err="1"/>
            <a:t>enclins</a:t>
          </a:r>
          <a:r>
            <a:rPr lang="en-US" sz="1900" kern="1200" dirty="0"/>
            <a:t> à </a:t>
          </a:r>
          <a:r>
            <a:rPr lang="en-US" sz="1900" kern="1200" dirty="0" err="1"/>
            <a:t>developper</a:t>
          </a:r>
          <a:r>
            <a:rPr lang="en-US" sz="1900" kern="1200" dirty="0"/>
            <a:t> </a:t>
          </a:r>
          <a:r>
            <a:rPr lang="en-US" sz="1900" kern="1200" dirty="0" err="1"/>
            <a:t>ce</a:t>
          </a:r>
          <a:r>
            <a:rPr lang="en-US" sz="1900" kern="1200" dirty="0"/>
            <a:t> </a:t>
          </a:r>
          <a:r>
            <a:rPr lang="en-US" sz="1900" kern="1200" dirty="0" err="1"/>
            <a:t>projet</a:t>
          </a:r>
          <a:r>
            <a:rPr lang="en-US" sz="1900" kern="1200" dirty="0"/>
            <a:t> </a:t>
          </a:r>
          <a:r>
            <a:rPr lang="en-US" sz="1900" kern="1200" dirty="0" err="1"/>
            <a:t>dans</a:t>
          </a:r>
          <a:r>
            <a:rPr lang="en-US" sz="1900" kern="1200" dirty="0"/>
            <a:t> un </a:t>
          </a:r>
          <a:r>
            <a:rPr lang="en-US" sz="1900" kern="1200" dirty="0" err="1"/>
            <a:t>partenariat</a:t>
          </a:r>
          <a:r>
            <a:rPr lang="en-US" sz="1900" kern="1200" dirty="0"/>
            <a:t> public/</a:t>
          </a:r>
          <a:r>
            <a:rPr lang="en-US" sz="1900" kern="1200" dirty="0" err="1"/>
            <a:t>privé</a:t>
          </a:r>
          <a:r>
            <a:rPr lang="en-US" sz="1900" kern="1200" dirty="0"/>
            <a:t>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 dirty="0"/>
            <a:t>Adapter les espaces aux réels besoins des candidats entrepreneurs;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 dirty="0"/>
            <a:t>Proposer une installation informatique à la pointe;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 dirty="0"/>
            <a:t>Organiser le soutien et l’encadrement des candidats entrepreneurs </a:t>
          </a:r>
          <a:r>
            <a:rPr lang="fr-BE" sz="1900" i="1" kern="1200" dirty="0"/>
            <a:t>(ex : coaching, conférences, business </a:t>
          </a:r>
          <a:r>
            <a:rPr lang="fr-BE" sz="1900" i="1" kern="1200" dirty="0" err="1"/>
            <a:t>angel</a:t>
          </a:r>
          <a:r>
            <a:rPr lang="fr-BE" sz="1900" i="1" kern="1200" dirty="0"/>
            <a:t>, crowdfunding, micro-crédits, …</a:t>
          </a:r>
          <a:r>
            <a:rPr lang="fr-BE" sz="1900" kern="1200" dirty="0"/>
            <a:t> ) 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 dirty="0"/>
            <a:t>Définir les règles d’accès aux installations proposées;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 dirty="0"/>
            <a:t>Elaborer un projet de convention incitant les porteurs de projets, en cas de succès, à développer leur activité sur le territoire de la commune.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936022"/>
        <a:ext cx="6089650" cy="4570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BFD07-2BA6-427B-97F1-C4130FBCDD91}">
      <dsp:nvSpPr>
        <dsp:cNvPr id="0" name=""/>
        <dsp:cNvSpPr/>
      </dsp:nvSpPr>
      <dsp:spPr>
        <a:xfrm>
          <a:off x="0" y="178897"/>
          <a:ext cx="6089650" cy="8342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Objectif opérationnel 2 : Soutenir la formation et la recherche d’emploi</a:t>
          </a:r>
          <a:endParaRPr lang="en-US" sz="2300" kern="1200" dirty="0"/>
        </a:p>
      </dsp:txBody>
      <dsp:txXfrm>
        <a:off x="40723" y="219620"/>
        <a:ext cx="6008204" cy="752764"/>
      </dsp:txXfrm>
    </dsp:sp>
    <dsp:sp modelId="{53ED5377-9BFE-4671-8E34-80A59498509E}">
      <dsp:nvSpPr>
        <dsp:cNvPr id="0" name=""/>
        <dsp:cNvSpPr/>
      </dsp:nvSpPr>
      <dsp:spPr>
        <a:xfrm>
          <a:off x="0" y="1013107"/>
          <a:ext cx="6089650" cy="43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b="0" kern="1200" dirty="0"/>
            <a:t>Soutenir la recherche d’emploi en réduisant la fracture numérique et en favorisant la connexion des demandeurs d’emploi qui ne disposent pas d’accès suffisant au monde numérique – Projet « Aiseau-Presles 2.0 » en synergie avec la future </a:t>
          </a:r>
          <a:r>
            <a:rPr lang="fr-BE" sz="1800" b="0" i="1" kern="1200" dirty="0"/>
            <a:t>« Maison de la créativité »</a:t>
          </a:r>
          <a:endParaRPr lang="en-US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b="0" kern="1200" dirty="0"/>
            <a:t>Favoriser les « </a:t>
          </a:r>
          <a:r>
            <a:rPr lang="fr-BE" sz="1800" b="1" kern="1200" dirty="0"/>
            <a:t>rencontres citoyennes »</a:t>
          </a:r>
          <a:r>
            <a:rPr lang="fr-BE" sz="1800" b="0" kern="1200" dirty="0"/>
            <a:t> entre citoyens actifs et citoyens en recherche d’emploi afin que les uns aident les autres dans leurs démarches - partage d’expérience - soutien et solidarité entre citoyens – Objectifs : </a:t>
          </a:r>
          <a:r>
            <a:rPr lang="fr-BE" sz="1800" b="0" u="sng" kern="1200" dirty="0"/>
            <a:t>rapprocher</a:t>
          </a:r>
          <a:r>
            <a:rPr lang="fr-BE" sz="1800" b="0" kern="1200" dirty="0"/>
            <a:t> les générations, favoriser la </a:t>
          </a:r>
          <a:r>
            <a:rPr lang="fr-BE" sz="1800" b="0" u="sng" kern="1200" dirty="0"/>
            <a:t>solidarité</a:t>
          </a:r>
          <a:r>
            <a:rPr lang="fr-BE" sz="1800" b="0" kern="1200" dirty="0"/>
            <a:t> entre les différentes réalités sociales de la population ;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b="0" kern="1200" dirty="0"/>
            <a:t>Soutenir et mettre en place, en partenariat avec des centres de formations locaux, l’accès aux formations qualifiantes pour les métiers en pénurie. Soutenir l’acquisition de compétences dans le numérique.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013107"/>
        <a:ext cx="6089650" cy="4380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AAC60-BC9B-460C-AA25-A234327561FF}">
      <dsp:nvSpPr>
        <dsp:cNvPr id="0" name=""/>
        <dsp:cNvSpPr/>
      </dsp:nvSpPr>
      <dsp:spPr>
        <a:xfrm>
          <a:off x="0" y="19012"/>
          <a:ext cx="6089650" cy="7979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Objectif opérationnel 3 : Améliorer l’image et l’attractivité de la commune</a:t>
          </a:r>
          <a:endParaRPr lang="en-US" sz="2200" kern="1200" dirty="0"/>
        </a:p>
      </dsp:txBody>
      <dsp:txXfrm>
        <a:off x="38952" y="57964"/>
        <a:ext cx="6011746" cy="720036"/>
      </dsp:txXfrm>
    </dsp:sp>
    <dsp:sp modelId="{FAF0CEAD-9585-4131-B8DB-E08BC7448378}">
      <dsp:nvSpPr>
        <dsp:cNvPr id="0" name=""/>
        <dsp:cNvSpPr/>
      </dsp:nvSpPr>
      <dsp:spPr>
        <a:xfrm>
          <a:off x="0" y="816952"/>
          <a:ext cx="6089650" cy="473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700" kern="1200"/>
            <a:t>Créer les conditions favorables au maintien et développement du commerce de proximité ;</a:t>
          </a:r>
          <a:endParaRPr lang="en-US" sz="1700" b="0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Valoriser l’image de la commune </a:t>
          </a:r>
          <a:r>
            <a:rPr lang="fr-BE" sz="1700" i="1" kern="1200" dirty="0"/>
            <a:t>(cadre, bien être, accessibilité, …)</a:t>
          </a:r>
          <a:r>
            <a:rPr lang="fr-BE" sz="1700" kern="1200" dirty="0"/>
            <a:t> en vue d’attirer des investisseurs à la recherche d’un lieu d’implantation pour leur entreprise – secteurs clés : </a:t>
          </a:r>
          <a:r>
            <a:rPr lang="fr-BE" sz="1700" b="1" i="1" kern="1200" dirty="0"/>
            <a:t>« économie durable »</a:t>
          </a:r>
          <a:r>
            <a:rPr lang="fr-BE" sz="1700" kern="1200" dirty="0"/>
            <a:t> et </a:t>
          </a:r>
          <a:r>
            <a:rPr lang="fr-BE" sz="1700" b="1" i="1" kern="1200" dirty="0"/>
            <a:t>« numérique et technologique »;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 Elaborer un cadastre des friches, terrains inexploités, bâtiments abandonnés;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Créer les conditions favorables à la multiplication de partenariats publique/privé 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Désenclaver Aiseau-Presles en renforçant l’offre de transport en commun 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Favoriser l’émergence de solutions de transports alternatives 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Favoriser l’intermodalité des différentes moyens et modes de transports;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700" kern="1200" dirty="0"/>
            <a:t>Réfléchir et proposer un Plan d’Actions destiné à renforcer l’</a:t>
          </a:r>
          <a:r>
            <a:rPr lang="fr-BE" sz="1700" kern="1200" dirty="0" err="1"/>
            <a:t>inter-connection</a:t>
          </a:r>
          <a:r>
            <a:rPr lang="fr-BE" sz="1700" kern="1200" dirty="0"/>
            <a:t> entre les différents villages et la mobilité vers les grands centres urbains.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816952"/>
        <a:ext cx="6089650" cy="47361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24D4D-EA9A-43E4-99C6-F7854E2B6C73}">
      <dsp:nvSpPr>
        <dsp:cNvPr id="0" name=""/>
        <dsp:cNvSpPr/>
      </dsp:nvSpPr>
      <dsp:spPr>
        <a:xfrm>
          <a:off x="0" y="57847"/>
          <a:ext cx="6089650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Objectif opérationnel 1 : Etre une commune qui se préoccupe de sa jeunesse</a:t>
          </a:r>
          <a:endParaRPr lang="en-US" sz="2100" kern="1200" dirty="0"/>
        </a:p>
      </dsp:txBody>
      <dsp:txXfrm>
        <a:off x="37182" y="95029"/>
        <a:ext cx="6015286" cy="687306"/>
      </dsp:txXfrm>
    </dsp:sp>
    <dsp:sp modelId="{3C433910-D8CC-45C6-A2A8-7BA772B7B0AC}">
      <dsp:nvSpPr>
        <dsp:cNvPr id="0" name=""/>
        <dsp:cNvSpPr/>
      </dsp:nvSpPr>
      <dsp:spPr>
        <a:xfrm>
          <a:off x="0" y="819517"/>
          <a:ext cx="6089650" cy="469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Assurer un enseignement de qualité en favorisant l’autonomie des chefs d’établissements, et des équipes d’enseignants, afin qu’ils puissent proposer des méthodes pédagogiques innovantes inspirées, par exemple, du modèle finlandais.;</a:t>
          </a:r>
          <a:endParaRPr lang="en-US" sz="1600" b="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Renforcer la présence du numérique dans l’enseignement communal </a:t>
          </a:r>
          <a:r>
            <a:rPr lang="fr-BE" sz="1600" i="1" kern="1200" dirty="0"/>
            <a:t>(tableaux interactifs, tablettes, ordinateurs …);</a:t>
          </a:r>
          <a:endParaRPr lang="fr-B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Proposer des activités extrascolaires qui préparent aux évolutions du marché de l’emploi telles que, par exemple, des cours de codage;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Garantir la gratuité de l’enseignement communal y compris pour le transport des enfants vers des infrastructures sportives;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Favoriser l’accès à la culture en redéfinissant les missions du Centre Culturel et en lui imposant de laisser une place à la culture jeune : hip-hop, smart culture, …;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Soutenir et promouvoir les initiatives prises sur le territoire de la Commune par des acteurs privés : Maison des Jeunes, ASBL les Castors, clubs sportifs, … Voir cela comme un partenariat et non pas comme une forme de concurrence;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Création d’espaces de jeux au sein des quartiers;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600" kern="1200" dirty="0"/>
            <a:t>Promouvoir le sport.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819517"/>
        <a:ext cx="6089650" cy="4694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4479B-A8E6-42AA-91A5-55E08991ABE9}">
      <dsp:nvSpPr>
        <dsp:cNvPr id="0" name=""/>
        <dsp:cNvSpPr/>
      </dsp:nvSpPr>
      <dsp:spPr>
        <a:xfrm>
          <a:off x="0" y="307642"/>
          <a:ext cx="6089650" cy="1015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Objectif opérationnel 2 : Etre une commune qui se préoccupe de ses ainés</a:t>
          </a:r>
          <a:endParaRPr lang="en-US" sz="2800" kern="1200" dirty="0"/>
        </a:p>
      </dsp:txBody>
      <dsp:txXfrm>
        <a:off x="49576" y="357218"/>
        <a:ext cx="5990498" cy="916408"/>
      </dsp:txXfrm>
    </dsp:sp>
    <dsp:sp modelId="{E82C4EEB-4BD1-4477-9741-3F8C1ABCC68A}">
      <dsp:nvSpPr>
        <dsp:cNvPr id="0" name=""/>
        <dsp:cNvSpPr/>
      </dsp:nvSpPr>
      <dsp:spPr>
        <a:xfrm>
          <a:off x="0" y="1323202"/>
          <a:ext cx="6089650" cy="3941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Favoriser les Services d‘aide à domicile permettant aux personnes âgées de rester le plus longtemps possible chez elles ;</a:t>
          </a:r>
          <a:endParaRPr lang="en-US" sz="2200" b="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Favoriser les échanges transgénérationnels 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Création d’une nouvelle maison de retraite ou résidence service pour les personnes âgées qui ne peuvent plus vivre seule à domicile en ayant recours à un partenariat public/privé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Veiller à l’aménagement des espaces publics et des accès aux bâtiments publics pour les Personnes à Mobilité Réduite (PMR).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1323202"/>
        <a:ext cx="6089650" cy="39412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EF36D-2E6E-4DC6-BAF4-74A092CF47BC}">
      <dsp:nvSpPr>
        <dsp:cNvPr id="0" name=""/>
        <dsp:cNvSpPr/>
      </dsp:nvSpPr>
      <dsp:spPr>
        <a:xfrm>
          <a:off x="0" y="249682"/>
          <a:ext cx="6089650" cy="1015560"/>
        </a:xfrm>
        <a:prstGeom prst="roundRect">
          <a:avLst/>
        </a:prstGeom>
        <a:solidFill>
          <a:schemeClr val="accent6"/>
        </a:solidFill>
        <a:ln w="222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Objectif opérationnel 3 : Etre une commune plus sûre</a:t>
          </a:r>
          <a:endParaRPr lang="en-US" sz="2800" kern="1200" dirty="0"/>
        </a:p>
      </dsp:txBody>
      <dsp:txXfrm>
        <a:off x="49576" y="299258"/>
        <a:ext cx="5990498" cy="916408"/>
      </dsp:txXfrm>
    </dsp:sp>
    <dsp:sp modelId="{74116E5F-889F-40DD-8ACE-C9DF0C5A2CB0}">
      <dsp:nvSpPr>
        <dsp:cNvPr id="0" name=""/>
        <dsp:cNvSpPr/>
      </dsp:nvSpPr>
      <dsp:spPr>
        <a:xfrm>
          <a:off x="0" y="1265242"/>
          <a:ext cx="6089650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Tolérance zéro sur les petites incivilités et la petite délinquance ;</a:t>
          </a:r>
          <a:endParaRPr lang="en-US" sz="2200" b="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Renforcement de la présence policière sur le territoire de la commune </a:t>
          </a:r>
          <a:r>
            <a:rPr lang="fr-BE" sz="2200" i="1" kern="1200" dirty="0"/>
            <a:t>(sécurisation de l’espace publique)</a:t>
          </a:r>
          <a:r>
            <a:rPr lang="fr-BE" sz="2200" kern="1200" dirty="0"/>
            <a:t> 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Renforcement des missions de Police de Proximité orientées vers les citoyens 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Lutte contre les cambriolages notamment en période de vacances, fêtes de fin d’années, … 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200" kern="1200" dirty="0"/>
            <a:t>Lutte contre la délinquance routière grave et dangereuse.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1265242"/>
        <a:ext cx="6089650" cy="40572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203E5-E96B-492E-B075-618BF5BC0FD1}">
      <dsp:nvSpPr>
        <dsp:cNvPr id="0" name=""/>
        <dsp:cNvSpPr/>
      </dsp:nvSpPr>
      <dsp:spPr>
        <a:xfrm>
          <a:off x="0" y="36067"/>
          <a:ext cx="6089650" cy="834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Objectif opérationnel 1 : Etre une commune « verte »</a:t>
          </a:r>
          <a:endParaRPr lang="en-US" sz="2300" kern="1200" dirty="0"/>
        </a:p>
      </dsp:txBody>
      <dsp:txXfrm>
        <a:off x="40723" y="76790"/>
        <a:ext cx="6008204" cy="752764"/>
      </dsp:txXfrm>
    </dsp:sp>
    <dsp:sp modelId="{15445D7E-A339-49B1-A7EE-1391D3B87DCB}">
      <dsp:nvSpPr>
        <dsp:cNvPr id="0" name=""/>
        <dsp:cNvSpPr/>
      </dsp:nvSpPr>
      <dsp:spPr>
        <a:xfrm>
          <a:off x="0" y="870277"/>
          <a:ext cx="6089650" cy="466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Tolérance zéro contre les dépôts clandestins d’immondices;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Favoriser et aider les initiatives citoyennes </a:t>
          </a:r>
          <a:r>
            <a:rPr lang="fr-BE" sz="1800" i="1" kern="1200" dirty="0"/>
            <a:t>(création de potagers collectifs, mise à disposition de terrains abandonnés et non entretenus, …);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Réduire l’empreinte Carbonne de la commune </a:t>
          </a:r>
          <a:r>
            <a:rPr lang="fr-BE" sz="1800" i="1" kern="1200" dirty="0"/>
            <a:t>(énergies alternatives, choix des véhicules, numérisation des archives, éducation aux énergies alternatives, soutien aux initiatives citoyennes, …);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Commander une étude neutre et indépendante afin de mesurer l’impact écologique de l’incinérateur de Pont de Loup et ses nuisances sur le bien-être de la population environnante 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Utiliser toute voie de Droit afin de défendre la cause de nos citoyens gravement impactés par cette source de pollution;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1800" kern="1200" dirty="0"/>
            <a:t>Utiliser toute voie de droit afin de s’opposer à tout projet de développement d’une activité de traitement de déchets dans le zoning de Pont de Loup.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870277"/>
        <a:ext cx="6089650" cy="46657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5CC2B-FEDF-4CD0-9114-B31037B42A95}">
      <dsp:nvSpPr>
        <dsp:cNvPr id="0" name=""/>
        <dsp:cNvSpPr/>
      </dsp:nvSpPr>
      <dsp:spPr>
        <a:xfrm>
          <a:off x="0" y="13207"/>
          <a:ext cx="6089650" cy="21633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300" kern="1200" dirty="0"/>
            <a:t>Objectif opérationnel 2 : Etre une commune qui veille sur son patrimoine</a:t>
          </a:r>
          <a:endParaRPr lang="en-US" sz="4300" kern="1200" dirty="0"/>
        </a:p>
      </dsp:txBody>
      <dsp:txXfrm>
        <a:off x="105605" y="118812"/>
        <a:ext cx="5878440" cy="1952119"/>
      </dsp:txXfrm>
    </dsp:sp>
    <dsp:sp modelId="{176B5D01-DC3A-406D-948F-1AC976A1CFE5}">
      <dsp:nvSpPr>
        <dsp:cNvPr id="0" name=""/>
        <dsp:cNvSpPr/>
      </dsp:nvSpPr>
      <dsp:spPr>
        <a:xfrm>
          <a:off x="0" y="2176537"/>
          <a:ext cx="6089650" cy="338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3400" kern="1200" dirty="0"/>
            <a:t>Mettre en valeur le patrimoine culturel matériel et immatériel de la commune ;</a:t>
          </a:r>
          <a:endParaRPr lang="en-US" sz="3400" b="0" i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3400" kern="1200" dirty="0"/>
            <a:t>Soutenir les associations culturelles et folkloriques.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400" kern="1200" dirty="0"/>
        </a:p>
      </dsp:txBody>
      <dsp:txXfrm>
        <a:off x="0" y="2176537"/>
        <a:ext cx="6089650" cy="338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F3B39-3313-4CCA-8B66-CD542B058A3F}">
      <dsp:nvSpPr>
        <dsp:cNvPr id="0" name=""/>
        <dsp:cNvSpPr/>
      </dsp:nvSpPr>
      <dsp:spPr>
        <a:xfrm>
          <a:off x="0" y="199462"/>
          <a:ext cx="6089650" cy="1509299"/>
        </a:xfrm>
        <a:prstGeom prst="roundRect">
          <a:avLst/>
        </a:prstGeom>
        <a:solidFill>
          <a:schemeClr val="accent6"/>
        </a:solidFill>
        <a:ln w="222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Objectif opérationnel 3 : Promouvoir l’image de notre commune afin d’y développer des activités touristiques</a:t>
          </a:r>
          <a:endParaRPr lang="en-US" sz="3000" kern="1200" dirty="0"/>
        </a:p>
      </dsp:txBody>
      <dsp:txXfrm>
        <a:off x="73678" y="273140"/>
        <a:ext cx="5942294" cy="1361943"/>
      </dsp:txXfrm>
    </dsp:sp>
    <dsp:sp modelId="{9FDB429F-CC77-4311-ABD6-9687CFB2E457}">
      <dsp:nvSpPr>
        <dsp:cNvPr id="0" name=""/>
        <dsp:cNvSpPr/>
      </dsp:nvSpPr>
      <dsp:spPr>
        <a:xfrm>
          <a:off x="0" y="1708762"/>
          <a:ext cx="6089650" cy="366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300" kern="1200" dirty="0"/>
            <a:t>Création d’un office du tourisme virtuel;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300" kern="1200" dirty="0"/>
            <a:t>Réhabilitation des chemins vicinaux et création de parcours nature 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300" kern="1200" dirty="0"/>
            <a:t>Valorisation et entretien des voiries et espaces verts, avec un accent mis sur le cours de la </a:t>
          </a:r>
          <a:r>
            <a:rPr lang="fr-BE" sz="2300" kern="1200" dirty="0" err="1"/>
            <a:t>Biesmes</a:t>
          </a:r>
          <a:r>
            <a:rPr lang="fr-BE" sz="2300" kern="1200" dirty="0"/>
            <a:t> et ses berges;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300" kern="1200" dirty="0"/>
            <a:t>Favoriser l’émergence de B§B, chambres d’hôtes, auberge de jeunesse 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BE" sz="2300" kern="1200" dirty="0"/>
            <a:t>Promouvoir le tourisme durable et rural.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708762"/>
        <a:ext cx="6089650" cy="366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BD3FF-D2D3-437B-8879-62D2B6587010}">
      <dsp:nvSpPr>
        <dsp:cNvPr id="0" name=""/>
        <dsp:cNvSpPr/>
      </dsp:nvSpPr>
      <dsp:spPr>
        <a:xfrm>
          <a:off x="1356837" y="-125995"/>
          <a:ext cx="8549385" cy="5930977"/>
        </a:xfrm>
        <a:prstGeom prst="circularArrow">
          <a:avLst>
            <a:gd name="adj1" fmla="val 5544"/>
            <a:gd name="adj2" fmla="val 330680"/>
            <a:gd name="adj3" fmla="val 14921347"/>
            <a:gd name="adj4" fmla="val 1672117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24DC6D-BB90-42A5-B9C5-C80F49DA64B7}">
      <dsp:nvSpPr>
        <dsp:cNvPr id="0" name=""/>
        <dsp:cNvSpPr/>
      </dsp:nvSpPr>
      <dsp:spPr>
        <a:xfrm>
          <a:off x="4978410" y="-35061"/>
          <a:ext cx="1306237" cy="6531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Un seul et unique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mandat rémunéré</a:t>
          </a:r>
          <a:endParaRPr lang="en-US" sz="1000" kern="1200" dirty="0"/>
        </a:p>
      </dsp:txBody>
      <dsp:txXfrm>
        <a:off x="5010293" y="-3178"/>
        <a:ext cx="1242471" cy="589352"/>
      </dsp:txXfrm>
    </dsp:sp>
    <dsp:sp modelId="{D704AB41-DDA6-466B-B2F7-6B418D8322AD}">
      <dsp:nvSpPr>
        <dsp:cNvPr id="0" name=""/>
        <dsp:cNvSpPr/>
      </dsp:nvSpPr>
      <dsp:spPr>
        <a:xfrm>
          <a:off x="7103060" y="165107"/>
          <a:ext cx="1482841" cy="839479"/>
        </a:xfrm>
        <a:prstGeom prst="roundRect">
          <a:avLst/>
        </a:prstGeom>
        <a:gradFill rotWithShape="0">
          <a:gsLst>
            <a:gs pos="0">
              <a:schemeClr val="accent2">
                <a:hueOff val="-146903"/>
                <a:satOff val="-3249"/>
                <a:lumOff val="-64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146903"/>
                <a:satOff val="-3249"/>
                <a:lumOff val="-64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Chaque mandataire s’engage à assumer sa charge avec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honnêteté et probité</a:t>
          </a:r>
          <a:endParaRPr lang="en-US" sz="1000" kern="1200" dirty="0"/>
        </a:p>
      </dsp:txBody>
      <dsp:txXfrm>
        <a:off x="7144040" y="206087"/>
        <a:ext cx="1400881" cy="757519"/>
      </dsp:txXfrm>
    </dsp:sp>
    <dsp:sp modelId="{6F13D5C0-D185-4B95-B33A-87DD0FC729E8}">
      <dsp:nvSpPr>
        <dsp:cNvPr id="0" name=""/>
        <dsp:cNvSpPr/>
      </dsp:nvSpPr>
      <dsp:spPr>
        <a:xfrm>
          <a:off x="8261644" y="1237620"/>
          <a:ext cx="1602453" cy="1025494"/>
        </a:xfrm>
        <a:prstGeom prst="roundRect">
          <a:avLst/>
        </a:prstGeom>
        <a:gradFill rotWithShape="0">
          <a:gsLst>
            <a:gs pos="0">
              <a:schemeClr val="accent2">
                <a:hueOff val="-293806"/>
                <a:satOff val="-6499"/>
                <a:lumOff val="-129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293806"/>
                <a:satOff val="-6499"/>
                <a:lumOff val="-129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œuvrer dans l’intérêt général</a:t>
          </a:r>
          <a:r>
            <a:rPr lang="fr-BE" sz="1000" u="none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mettre de côté ses intérêts personnels et ceux de ses proches</a:t>
          </a:r>
          <a:endParaRPr lang="en-US" sz="1000" kern="1200" dirty="0"/>
        </a:p>
      </dsp:txBody>
      <dsp:txXfrm>
        <a:off x="8311704" y="1287680"/>
        <a:ext cx="1502333" cy="925374"/>
      </dsp:txXfrm>
    </dsp:sp>
    <dsp:sp modelId="{A15787C0-A51F-41EA-B20C-1C137E106C48}">
      <dsp:nvSpPr>
        <dsp:cNvPr id="0" name=""/>
        <dsp:cNvSpPr/>
      </dsp:nvSpPr>
      <dsp:spPr>
        <a:xfrm>
          <a:off x="8377015" y="2770814"/>
          <a:ext cx="1639694" cy="1094953"/>
        </a:xfrm>
        <a:prstGeom prst="roundRect">
          <a:avLst/>
        </a:prstGeom>
        <a:gradFill rotWithShape="0">
          <a:gsLst>
            <a:gs pos="0">
              <a:schemeClr val="accent2">
                <a:hueOff val="-440709"/>
                <a:satOff val="-9748"/>
                <a:lumOff val="-1941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440709"/>
                <a:satOff val="-9748"/>
                <a:lumOff val="-1941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En cas d’</a:t>
          </a:r>
          <a:r>
            <a:rPr lang="fr-BE" sz="1000" u="sng" kern="1200" dirty="0"/>
            <a:t>inculpation</a:t>
          </a:r>
          <a:r>
            <a:rPr lang="fr-BE" sz="1000" kern="1200" dirty="0"/>
            <a:t> ou de </a:t>
          </a:r>
          <a:r>
            <a:rPr lang="fr-BE" sz="1000" u="sng" kern="1200" dirty="0"/>
            <a:t>Citation Directe</a:t>
          </a:r>
          <a:r>
            <a:rPr lang="fr-BE" sz="1000" kern="1200" dirty="0"/>
            <a:t>, nous nous engageons à </a:t>
          </a:r>
          <a:r>
            <a:rPr lang="fr-BE" sz="1000" u="sng" kern="1200" dirty="0"/>
            <a:t>démissionner de nos fonctions</a:t>
          </a:r>
          <a:r>
            <a:rPr lang="fr-BE" sz="1000" kern="1200" dirty="0"/>
            <a:t> dans les 24 heures suivant cette inculpation ou citation</a:t>
          </a:r>
          <a:endParaRPr lang="en-US" sz="1000" kern="1200" dirty="0"/>
        </a:p>
      </dsp:txBody>
      <dsp:txXfrm>
        <a:off x="8430466" y="2824265"/>
        <a:ext cx="1532792" cy="988051"/>
      </dsp:txXfrm>
    </dsp:sp>
    <dsp:sp modelId="{9C7F1BE2-A533-4152-9502-B46A533E3B4F}">
      <dsp:nvSpPr>
        <dsp:cNvPr id="0" name=""/>
        <dsp:cNvSpPr/>
      </dsp:nvSpPr>
      <dsp:spPr>
        <a:xfrm>
          <a:off x="7912413" y="4140584"/>
          <a:ext cx="1306237" cy="653118"/>
        </a:xfrm>
        <a:prstGeom prst="roundRect">
          <a:avLst/>
        </a:prstGeom>
        <a:gradFill rotWithShape="0">
          <a:gsLst>
            <a:gs pos="0">
              <a:schemeClr val="accent2">
                <a:hueOff val="-587612"/>
                <a:satOff val="-12998"/>
                <a:lumOff val="-258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587612"/>
                <a:satOff val="-12998"/>
                <a:lumOff val="-258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Transparence et disponibilité</a:t>
          </a:r>
          <a:endParaRPr lang="en-US" sz="1000" kern="1200" dirty="0"/>
        </a:p>
      </dsp:txBody>
      <dsp:txXfrm>
        <a:off x="7944296" y="4172467"/>
        <a:ext cx="1242471" cy="589352"/>
      </dsp:txXfrm>
    </dsp:sp>
    <dsp:sp modelId="{55E158C4-D25D-47BF-9181-A9BF24D47B83}">
      <dsp:nvSpPr>
        <dsp:cNvPr id="0" name=""/>
        <dsp:cNvSpPr/>
      </dsp:nvSpPr>
      <dsp:spPr>
        <a:xfrm>
          <a:off x="5510641" y="4817814"/>
          <a:ext cx="1942206" cy="780646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Dépolitisation de l’Administration</a:t>
          </a:r>
          <a:r>
            <a:rPr lang="fr-BE" sz="1000" kern="1200" dirty="0"/>
            <a:t> en mettant en œuvre une </a:t>
          </a:r>
          <a:r>
            <a:rPr lang="fr-BE" sz="1000" u="sng" kern="1200" dirty="0"/>
            <a:t>politique de recrutement neutre et indépendante</a:t>
          </a:r>
          <a:endParaRPr lang="en-US" sz="1000" kern="1200" dirty="0"/>
        </a:p>
      </dsp:txBody>
      <dsp:txXfrm>
        <a:off x="5548749" y="4855922"/>
        <a:ext cx="1865990" cy="704430"/>
      </dsp:txXfrm>
    </dsp:sp>
    <dsp:sp modelId="{B156F898-5399-44C6-88E8-C1A4F603FDD3}">
      <dsp:nvSpPr>
        <dsp:cNvPr id="0" name=""/>
        <dsp:cNvSpPr/>
      </dsp:nvSpPr>
      <dsp:spPr>
        <a:xfrm>
          <a:off x="3346297" y="4727613"/>
          <a:ext cx="1493526" cy="803662"/>
        </a:xfrm>
        <a:prstGeom prst="roundRect">
          <a:avLst/>
        </a:prstGeom>
        <a:gradFill rotWithShape="0">
          <a:gsLst>
            <a:gs pos="0">
              <a:schemeClr val="accent2">
                <a:hueOff val="-881419"/>
                <a:satOff val="-19497"/>
                <a:lumOff val="-3882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881419"/>
                <a:satOff val="-19497"/>
                <a:lumOff val="-3882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Le respect du </a:t>
          </a:r>
          <a:r>
            <a:rPr lang="fr-BE" sz="1000" u="sng" kern="1200" dirty="0"/>
            <a:t>bien-être de tous les travailleurs</a:t>
          </a:r>
          <a:r>
            <a:rPr lang="fr-BE" sz="1000" kern="1200" dirty="0"/>
            <a:t> communaux</a:t>
          </a:r>
          <a:endParaRPr lang="en-US" sz="1000" kern="1200" dirty="0"/>
        </a:p>
      </dsp:txBody>
      <dsp:txXfrm>
        <a:off x="3385529" y="4766845"/>
        <a:ext cx="1415062" cy="725198"/>
      </dsp:txXfrm>
    </dsp:sp>
    <dsp:sp modelId="{ED882F1A-2FFA-4A82-B5DD-6118EEDF87DF}">
      <dsp:nvSpPr>
        <dsp:cNvPr id="0" name=""/>
        <dsp:cNvSpPr/>
      </dsp:nvSpPr>
      <dsp:spPr>
        <a:xfrm>
          <a:off x="1739626" y="4002929"/>
          <a:ext cx="1306237" cy="653118"/>
        </a:xfrm>
        <a:prstGeom prst="roundRect">
          <a:avLst/>
        </a:prstGeom>
        <a:gradFill rotWithShape="0">
          <a:gsLst>
            <a:gs pos="0">
              <a:schemeClr val="accent2">
                <a:hueOff val="-1028322"/>
                <a:satOff val="-22746"/>
                <a:lumOff val="-4529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1028322"/>
                <a:satOff val="-22746"/>
                <a:lumOff val="-4529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Fin de l’usage des ressources de la commune à des fins privées</a:t>
          </a:r>
          <a:endParaRPr lang="en-US" sz="1000" kern="1200" dirty="0"/>
        </a:p>
      </dsp:txBody>
      <dsp:txXfrm>
        <a:off x="1771509" y="4034812"/>
        <a:ext cx="1242471" cy="589352"/>
      </dsp:txXfrm>
    </dsp:sp>
    <dsp:sp modelId="{0D10334C-4F61-4236-A9D1-366CF9C2A97F}">
      <dsp:nvSpPr>
        <dsp:cNvPr id="0" name=""/>
        <dsp:cNvSpPr/>
      </dsp:nvSpPr>
      <dsp:spPr>
        <a:xfrm>
          <a:off x="1044564" y="2615380"/>
          <a:ext cx="1708938" cy="1012530"/>
        </a:xfrm>
        <a:prstGeom prst="roundRect">
          <a:avLst/>
        </a:prstGeom>
        <a:gradFill rotWithShape="0">
          <a:gsLst>
            <a:gs pos="0">
              <a:schemeClr val="accent2">
                <a:hueOff val="-1175225"/>
                <a:satOff val="-25996"/>
                <a:lumOff val="-5176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1175225"/>
                <a:satOff val="-25996"/>
                <a:lumOff val="-5176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Promotion d’une </a:t>
          </a:r>
          <a:r>
            <a:rPr lang="fr-BE" sz="1000" u="sng" kern="1200" dirty="0"/>
            <a:t>démocratie participative</a:t>
          </a:r>
          <a:r>
            <a:rPr lang="fr-BE" sz="1000" kern="1200" dirty="0"/>
            <a:t> par la mise en place d’un </a:t>
          </a:r>
          <a:r>
            <a:rPr lang="fr-BE" sz="1000" u="sng" kern="1200" dirty="0"/>
            <a:t>mode de consultation citoyen</a:t>
          </a:r>
          <a:endParaRPr lang="en-US" sz="1000" kern="1200" dirty="0"/>
        </a:p>
      </dsp:txBody>
      <dsp:txXfrm>
        <a:off x="1093992" y="2664808"/>
        <a:ext cx="1610082" cy="913674"/>
      </dsp:txXfrm>
    </dsp:sp>
    <dsp:sp modelId="{B33D83F5-8454-4627-99E2-2D98EB853B87}">
      <dsp:nvSpPr>
        <dsp:cNvPr id="0" name=""/>
        <dsp:cNvSpPr/>
      </dsp:nvSpPr>
      <dsp:spPr>
        <a:xfrm>
          <a:off x="1464994" y="1356850"/>
          <a:ext cx="1627663" cy="865683"/>
        </a:xfrm>
        <a:prstGeom prst="roundRect">
          <a:avLst/>
        </a:prstGeom>
        <a:gradFill rotWithShape="0">
          <a:gsLst>
            <a:gs pos="0">
              <a:schemeClr val="accent2">
                <a:hueOff val="-1322128"/>
                <a:satOff val="-29245"/>
                <a:lumOff val="-5823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1322128"/>
                <a:satOff val="-29245"/>
                <a:lumOff val="-5823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Favoriser l’initiative et le financement de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u="sng" kern="1200" dirty="0"/>
            <a:t>projets citoyens.</a:t>
          </a:r>
          <a:endParaRPr lang="en-US" sz="1000" kern="1200" dirty="0"/>
        </a:p>
      </dsp:txBody>
      <dsp:txXfrm>
        <a:off x="1507253" y="1399109"/>
        <a:ext cx="1543145" cy="781165"/>
      </dsp:txXfrm>
    </dsp:sp>
    <dsp:sp modelId="{8CBCFB9D-1C42-4214-A041-BA4AF3318F66}">
      <dsp:nvSpPr>
        <dsp:cNvPr id="0" name=""/>
        <dsp:cNvSpPr/>
      </dsp:nvSpPr>
      <dsp:spPr>
        <a:xfrm>
          <a:off x="2556387" y="226136"/>
          <a:ext cx="1763682" cy="894387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Nos candidats s’engagent, s’ils montent au Collège, à réduire leur rémunération de 10%</a:t>
          </a:r>
          <a:endParaRPr lang="en-US" sz="1000" kern="1200" dirty="0"/>
        </a:p>
      </dsp:txBody>
      <dsp:txXfrm>
        <a:off x="2600047" y="269796"/>
        <a:ext cx="1676362" cy="80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E996A-CC17-49E3-A1F9-9028C93D0A29}">
      <dsp:nvSpPr>
        <dsp:cNvPr id="0" name=""/>
        <dsp:cNvSpPr/>
      </dsp:nvSpPr>
      <dsp:spPr>
        <a:xfrm>
          <a:off x="3080" y="4886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Le bien-être et le bien-vivre ensemble au sein de notre commune</a:t>
          </a:r>
          <a:endParaRPr lang="en-US" sz="1500" b="0" kern="1200" dirty="0"/>
        </a:p>
      </dsp:txBody>
      <dsp:txXfrm>
        <a:off x="3080" y="488607"/>
        <a:ext cx="2444055" cy="1466433"/>
      </dsp:txXfrm>
    </dsp:sp>
    <dsp:sp modelId="{B3A073DA-0FB4-4017-B4ED-F36E4F6D2354}">
      <dsp:nvSpPr>
        <dsp:cNvPr id="0" name=""/>
        <dsp:cNvSpPr/>
      </dsp:nvSpPr>
      <dsp:spPr>
        <a:xfrm>
          <a:off x="2691541" y="4886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L’aide et le soutien à la créativité et à l’emploi</a:t>
          </a:r>
          <a:endParaRPr lang="en-US" sz="1500" b="0" kern="1200" dirty="0"/>
        </a:p>
      </dsp:txBody>
      <dsp:txXfrm>
        <a:off x="2691541" y="488607"/>
        <a:ext cx="2444055" cy="1466433"/>
      </dsp:txXfrm>
    </dsp:sp>
    <dsp:sp modelId="{A9E2DED8-2287-406F-8E65-BF0C9B2F6CDB}">
      <dsp:nvSpPr>
        <dsp:cNvPr id="0" name=""/>
        <dsp:cNvSpPr/>
      </dsp:nvSpPr>
      <dsp:spPr>
        <a:xfrm>
          <a:off x="5380002" y="4886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L’aide au développement du commerce de proximité</a:t>
          </a:r>
          <a:endParaRPr lang="en-US" sz="1500" b="0" kern="1200" dirty="0"/>
        </a:p>
      </dsp:txBody>
      <dsp:txXfrm>
        <a:off x="5380002" y="488607"/>
        <a:ext cx="2444055" cy="1466433"/>
      </dsp:txXfrm>
    </dsp:sp>
    <dsp:sp modelId="{3A22DCF3-F6A7-4ED6-8BC1-B532F05EA1E8}">
      <dsp:nvSpPr>
        <dsp:cNvPr id="0" name=""/>
        <dsp:cNvSpPr/>
      </dsp:nvSpPr>
      <dsp:spPr>
        <a:xfrm>
          <a:off x="8068463" y="4886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Le développement économique dans notre commune</a:t>
          </a:r>
          <a:endParaRPr lang="en-US" sz="1500" b="0" kern="1200" dirty="0"/>
        </a:p>
      </dsp:txBody>
      <dsp:txXfrm>
        <a:off x="8068463" y="488607"/>
        <a:ext cx="2444055" cy="1466433"/>
      </dsp:txXfrm>
    </dsp:sp>
    <dsp:sp modelId="{D86CBCA1-E11B-4B67-844F-0E4EBA3A1B18}">
      <dsp:nvSpPr>
        <dsp:cNvPr id="0" name=""/>
        <dsp:cNvSpPr/>
      </dsp:nvSpPr>
      <dsp:spPr>
        <a:xfrm>
          <a:off x="1347311" y="21994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Désenclaver notre Commune en développant une Politique innovante de transports en commun et d’</a:t>
          </a:r>
          <a:r>
            <a:rPr lang="fr-BE" sz="1500" b="0" kern="1200" dirty="0" err="1"/>
            <a:t>inter-connectivité</a:t>
          </a:r>
          <a:r>
            <a:rPr lang="fr-BE" sz="1500" b="0" kern="1200" dirty="0"/>
            <a:t> entre différents moyens et modes de transport</a:t>
          </a:r>
          <a:endParaRPr lang="en-US" sz="1500" b="0" kern="1200" dirty="0"/>
        </a:p>
      </dsp:txBody>
      <dsp:txXfrm>
        <a:off x="1347311" y="2199446"/>
        <a:ext cx="2444055" cy="1466433"/>
      </dsp:txXfrm>
    </dsp:sp>
    <dsp:sp modelId="{05DDB90C-FB2A-47E3-B504-502E1785C914}">
      <dsp:nvSpPr>
        <dsp:cNvPr id="0" name=""/>
        <dsp:cNvSpPr/>
      </dsp:nvSpPr>
      <dsp:spPr>
        <a:xfrm>
          <a:off x="4035772" y="21994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Réduire la fracture numérique en promouvant l’apprentissage, l’accès et l’usage du numérique, notamment, au sein de nos écoles et à destination des demandeurs d’emplois</a:t>
          </a:r>
          <a:endParaRPr lang="en-US" sz="1500" b="0" kern="1200" dirty="0"/>
        </a:p>
      </dsp:txBody>
      <dsp:txXfrm>
        <a:off x="4035772" y="2199446"/>
        <a:ext cx="2444055" cy="1466433"/>
      </dsp:txXfrm>
    </dsp:sp>
    <dsp:sp modelId="{311B5F61-9C20-4094-90FD-E18730DE6C9F}">
      <dsp:nvSpPr>
        <dsp:cNvPr id="0" name=""/>
        <dsp:cNvSpPr/>
      </dsp:nvSpPr>
      <dsp:spPr>
        <a:xfrm>
          <a:off x="6724233" y="21994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0" kern="1200" dirty="0"/>
            <a:t>Développer une politique d’aide et de soutien au maintien à domicile des personnes âgées, ainsi que la création d’une résidence destinée au troisième âge.</a:t>
          </a:r>
          <a:endParaRPr lang="en-US" sz="1500" b="0" kern="1200" dirty="0"/>
        </a:p>
      </dsp:txBody>
      <dsp:txXfrm>
        <a:off x="6724233" y="2199446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C8CB-E3FA-49E4-A0F4-9E3880F3F10D}">
      <dsp:nvSpPr>
        <dsp:cNvPr id="0" name=""/>
        <dsp:cNvSpPr/>
      </dsp:nvSpPr>
      <dsp:spPr>
        <a:xfrm>
          <a:off x="0" y="216555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C7110-3316-426B-AB06-6496B8BC9009}">
      <dsp:nvSpPr>
        <dsp:cNvPr id="0" name=""/>
        <dsp:cNvSpPr/>
      </dsp:nvSpPr>
      <dsp:spPr>
        <a:xfrm>
          <a:off x="495300" y="54195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Organisation</a:t>
          </a:r>
          <a:endParaRPr lang="en-US" sz="1600" b="1" kern="1200" dirty="0"/>
        </a:p>
      </dsp:txBody>
      <dsp:txXfrm>
        <a:off x="511152" y="70047"/>
        <a:ext cx="6902496" cy="293016"/>
      </dsp:txXfrm>
    </dsp:sp>
    <dsp:sp modelId="{3F91ABE2-A56C-492B-8580-5CB214003273}">
      <dsp:nvSpPr>
        <dsp:cNvPr id="0" name=""/>
        <dsp:cNvSpPr/>
      </dsp:nvSpPr>
      <dsp:spPr>
        <a:xfrm>
          <a:off x="0" y="71551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51426"/>
              <a:satOff val="-2962"/>
              <a:lumOff val="10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66966-AF0A-4E9F-B9B7-FB250BED83CC}">
      <dsp:nvSpPr>
        <dsp:cNvPr id="0" name=""/>
        <dsp:cNvSpPr/>
      </dsp:nvSpPr>
      <dsp:spPr>
        <a:xfrm>
          <a:off x="495300" y="55315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551426"/>
                <a:satOff val="-2962"/>
                <a:lumOff val="1013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551426"/>
                <a:satOff val="-2962"/>
                <a:lumOff val="1013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Modes de fonctionnement</a:t>
          </a:r>
          <a:endParaRPr lang="en-US" sz="1600" b="1" kern="1200" dirty="0"/>
        </a:p>
      </dsp:txBody>
      <dsp:txXfrm>
        <a:off x="511152" y="569008"/>
        <a:ext cx="6902496" cy="293016"/>
      </dsp:txXfrm>
    </dsp:sp>
    <dsp:sp modelId="{B9D1E49A-9A49-4DFD-8610-FBA6924788BF}">
      <dsp:nvSpPr>
        <dsp:cNvPr id="0" name=""/>
        <dsp:cNvSpPr/>
      </dsp:nvSpPr>
      <dsp:spPr>
        <a:xfrm>
          <a:off x="0" y="121447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02852"/>
              <a:satOff val="-5923"/>
              <a:lumOff val="20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41E6B-C172-4130-A395-C0C354F60F29}">
      <dsp:nvSpPr>
        <dsp:cNvPr id="0" name=""/>
        <dsp:cNvSpPr/>
      </dsp:nvSpPr>
      <dsp:spPr>
        <a:xfrm>
          <a:off x="495300" y="105211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Processus et procédures</a:t>
          </a:r>
          <a:endParaRPr lang="en-US" sz="1600" b="1" kern="1200" dirty="0"/>
        </a:p>
      </dsp:txBody>
      <dsp:txXfrm>
        <a:off x="511152" y="1067968"/>
        <a:ext cx="6902496" cy="293016"/>
      </dsp:txXfrm>
    </dsp:sp>
    <dsp:sp modelId="{6ED7F29B-3204-4F94-A915-966EC27965DF}">
      <dsp:nvSpPr>
        <dsp:cNvPr id="0" name=""/>
        <dsp:cNvSpPr/>
      </dsp:nvSpPr>
      <dsp:spPr>
        <a:xfrm>
          <a:off x="0" y="171343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5B156-7396-4EF8-BD45-BC7E5A7AD2B2}">
      <dsp:nvSpPr>
        <dsp:cNvPr id="0" name=""/>
        <dsp:cNvSpPr/>
      </dsp:nvSpPr>
      <dsp:spPr>
        <a:xfrm>
          <a:off x="495300" y="155107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Finances</a:t>
          </a:r>
          <a:endParaRPr lang="en-US" sz="1600" b="1" kern="1200" dirty="0"/>
        </a:p>
      </dsp:txBody>
      <dsp:txXfrm>
        <a:off x="511152" y="1566928"/>
        <a:ext cx="6902496" cy="293016"/>
      </dsp:txXfrm>
    </dsp:sp>
    <dsp:sp modelId="{3B1B5009-7A00-41A3-8409-08BF07C25517}">
      <dsp:nvSpPr>
        <dsp:cNvPr id="0" name=""/>
        <dsp:cNvSpPr/>
      </dsp:nvSpPr>
      <dsp:spPr>
        <a:xfrm>
          <a:off x="0" y="221239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05704"/>
              <a:satOff val="-11847"/>
              <a:lumOff val="40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4050-3F59-49C6-9D77-3334DBDD26BA}">
      <dsp:nvSpPr>
        <dsp:cNvPr id="0" name=""/>
        <dsp:cNvSpPr/>
      </dsp:nvSpPr>
      <dsp:spPr>
        <a:xfrm>
          <a:off x="495300" y="205003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Moyens et ressources</a:t>
          </a:r>
          <a:endParaRPr lang="en-US" sz="1600" b="1" kern="1200" dirty="0"/>
        </a:p>
      </dsp:txBody>
      <dsp:txXfrm>
        <a:off x="511152" y="2065888"/>
        <a:ext cx="6902496" cy="293016"/>
      </dsp:txXfrm>
    </dsp:sp>
    <dsp:sp modelId="{9DD30278-104E-4F19-B53D-7E467A7E1D06}">
      <dsp:nvSpPr>
        <dsp:cNvPr id="0" name=""/>
        <dsp:cNvSpPr/>
      </dsp:nvSpPr>
      <dsp:spPr>
        <a:xfrm>
          <a:off x="0" y="2711355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757130"/>
              <a:satOff val="-14808"/>
              <a:lumOff val="5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93CB4-53A1-4932-B42D-ABFA858964BD}">
      <dsp:nvSpPr>
        <dsp:cNvPr id="0" name=""/>
        <dsp:cNvSpPr/>
      </dsp:nvSpPr>
      <dsp:spPr>
        <a:xfrm>
          <a:off x="495300" y="254899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2757130"/>
                <a:satOff val="-14808"/>
                <a:lumOff val="5065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757130"/>
                <a:satOff val="-14808"/>
                <a:lumOff val="5065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Patrimoine</a:t>
          </a:r>
          <a:endParaRPr lang="en-US" sz="1600" b="1" kern="1200" dirty="0"/>
        </a:p>
      </dsp:txBody>
      <dsp:txXfrm>
        <a:off x="511152" y="2564848"/>
        <a:ext cx="6902496" cy="293016"/>
      </dsp:txXfrm>
    </dsp:sp>
    <dsp:sp modelId="{9AF8E6CC-F532-4920-B648-8D16E35608DC}">
      <dsp:nvSpPr>
        <dsp:cNvPr id="0" name=""/>
        <dsp:cNvSpPr/>
      </dsp:nvSpPr>
      <dsp:spPr>
        <a:xfrm>
          <a:off x="0" y="321031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C6B4B-E786-4C2A-B579-14973C19AF29}">
      <dsp:nvSpPr>
        <dsp:cNvPr id="0" name=""/>
        <dsp:cNvSpPr/>
      </dsp:nvSpPr>
      <dsp:spPr>
        <a:xfrm>
          <a:off x="495300" y="3047956"/>
          <a:ext cx="6934200" cy="32472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Politique des Ressources Humaines</a:t>
          </a:r>
          <a:endParaRPr lang="en-US" sz="1600" b="1" kern="1200" dirty="0"/>
        </a:p>
      </dsp:txBody>
      <dsp:txXfrm>
        <a:off x="511152" y="3063808"/>
        <a:ext cx="6902496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F2528-5F82-47B7-9A8E-319387CC687A}">
      <dsp:nvSpPr>
        <dsp:cNvPr id="0" name=""/>
        <dsp:cNvSpPr/>
      </dsp:nvSpPr>
      <dsp:spPr>
        <a:xfrm>
          <a:off x="0" y="216555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33184-D860-43B3-91B3-48FDE66A83AE}">
      <dsp:nvSpPr>
        <dsp:cNvPr id="0" name=""/>
        <dsp:cNvSpPr/>
      </dsp:nvSpPr>
      <dsp:spPr>
        <a:xfrm>
          <a:off x="495300" y="54195"/>
          <a:ext cx="693420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Inventaire des projets</a:t>
          </a:r>
          <a:endParaRPr lang="en-US" sz="1600" b="1" kern="1200" dirty="0"/>
        </a:p>
      </dsp:txBody>
      <dsp:txXfrm>
        <a:off x="511152" y="70047"/>
        <a:ext cx="6902496" cy="293016"/>
      </dsp:txXfrm>
    </dsp:sp>
    <dsp:sp modelId="{98C4832F-EB6B-4AB9-9E2A-5DD5722D4462}">
      <dsp:nvSpPr>
        <dsp:cNvPr id="0" name=""/>
        <dsp:cNvSpPr/>
      </dsp:nvSpPr>
      <dsp:spPr>
        <a:xfrm>
          <a:off x="0" y="71551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44839"/>
              <a:satOff val="-5416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DDBD7-52DE-449B-96DB-A491F635E059}">
      <dsp:nvSpPr>
        <dsp:cNvPr id="0" name=""/>
        <dsp:cNvSpPr/>
      </dsp:nvSpPr>
      <dsp:spPr>
        <a:xfrm>
          <a:off x="495300" y="553156"/>
          <a:ext cx="6934200" cy="324720"/>
        </a:xfrm>
        <a:prstGeom prst="roundRect">
          <a:avLst/>
        </a:prstGeom>
        <a:solidFill>
          <a:schemeClr val="accent2">
            <a:hueOff val="-244839"/>
            <a:satOff val="-5416"/>
            <a:lumOff val="-1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Succès</a:t>
          </a:r>
          <a:r>
            <a:rPr lang="fr-BE" sz="1600" kern="1200" dirty="0"/>
            <a:t> </a:t>
          </a:r>
          <a:endParaRPr lang="en-US" sz="1600" kern="1200" dirty="0"/>
        </a:p>
      </dsp:txBody>
      <dsp:txXfrm>
        <a:off x="511152" y="569008"/>
        <a:ext cx="6902496" cy="293016"/>
      </dsp:txXfrm>
    </dsp:sp>
    <dsp:sp modelId="{9F9AA3DC-6375-4A0D-975A-8D2D00579A3E}">
      <dsp:nvSpPr>
        <dsp:cNvPr id="0" name=""/>
        <dsp:cNvSpPr/>
      </dsp:nvSpPr>
      <dsp:spPr>
        <a:xfrm>
          <a:off x="0" y="121447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90FF3-9EAD-4652-9B51-284187E3EC5D}">
      <dsp:nvSpPr>
        <dsp:cNvPr id="0" name=""/>
        <dsp:cNvSpPr/>
      </dsp:nvSpPr>
      <dsp:spPr>
        <a:xfrm>
          <a:off x="495300" y="1052116"/>
          <a:ext cx="6934200" cy="324720"/>
        </a:xfrm>
        <a:prstGeom prst="roundRect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Echecs</a:t>
          </a:r>
          <a:endParaRPr lang="en-US" sz="1600" b="1" kern="1200" dirty="0"/>
        </a:p>
      </dsp:txBody>
      <dsp:txXfrm>
        <a:off x="511152" y="1067968"/>
        <a:ext cx="6902496" cy="293016"/>
      </dsp:txXfrm>
    </dsp:sp>
    <dsp:sp modelId="{F042CFDE-84FF-496A-989B-DCFF48041A52}">
      <dsp:nvSpPr>
        <dsp:cNvPr id="0" name=""/>
        <dsp:cNvSpPr/>
      </dsp:nvSpPr>
      <dsp:spPr>
        <a:xfrm>
          <a:off x="0" y="171343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7F763-0097-4601-ABAF-695739947F7C}">
      <dsp:nvSpPr>
        <dsp:cNvPr id="0" name=""/>
        <dsp:cNvSpPr/>
      </dsp:nvSpPr>
      <dsp:spPr>
        <a:xfrm>
          <a:off x="495300" y="1551076"/>
          <a:ext cx="6934200" cy="324720"/>
        </a:xfrm>
        <a:prstGeom prst="roundRect">
          <a:avLst/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A terminer</a:t>
          </a:r>
          <a:endParaRPr lang="en-US" sz="1600" b="1" kern="1200" dirty="0"/>
        </a:p>
      </dsp:txBody>
      <dsp:txXfrm>
        <a:off x="511152" y="1566928"/>
        <a:ext cx="6902496" cy="293016"/>
      </dsp:txXfrm>
    </dsp:sp>
    <dsp:sp modelId="{6B38E0D6-84D2-45E8-8AE7-523B1E8BD3DA}">
      <dsp:nvSpPr>
        <dsp:cNvPr id="0" name=""/>
        <dsp:cNvSpPr/>
      </dsp:nvSpPr>
      <dsp:spPr>
        <a:xfrm>
          <a:off x="0" y="221239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5B6BA-5BD5-440D-BD91-9B224328373E}">
      <dsp:nvSpPr>
        <dsp:cNvPr id="0" name=""/>
        <dsp:cNvSpPr/>
      </dsp:nvSpPr>
      <dsp:spPr>
        <a:xfrm>
          <a:off x="495300" y="2050036"/>
          <a:ext cx="6934200" cy="324720"/>
        </a:xfrm>
        <a:prstGeom prst="roundRect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A arrêter</a:t>
          </a:r>
          <a:endParaRPr lang="en-US" sz="1600" b="1" kern="1200" dirty="0"/>
        </a:p>
      </dsp:txBody>
      <dsp:txXfrm>
        <a:off x="511152" y="2065888"/>
        <a:ext cx="6902496" cy="293016"/>
      </dsp:txXfrm>
    </dsp:sp>
    <dsp:sp modelId="{C3C1FC06-3627-45D0-A2A8-568A8C9A0A30}">
      <dsp:nvSpPr>
        <dsp:cNvPr id="0" name=""/>
        <dsp:cNvSpPr/>
      </dsp:nvSpPr>
      <dsp:spPr>
        <a:xfrm>
          <a:off x="0" y="2711355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224192"/>
              <a:satOff val="-27079"/>
              <a:lumOff val="-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02C41-2DC6-43C0-B06A-F6E4D86957A6}">
      <dsp:nvSpPr>
        <dsp:cNvPr id="0" name=""/>
        <dsp:cNvSpPr/>
      </dsp:nvSpPr>
      <dsp:spPr>
        <a:xfrm>
          <a:off x="495300" y="2548996"/>
          <a:ext cx="6934200" cy="324720"/>
        </a:xfrm>
        <a:prstGeom prst="roundRect">
          <a:avLst/>
        </a:prstGeom>
        <a:solidFill>
          <a:schemeClr val="accent2">
            <a:hueOff val="-1224192"/>
            <a:satOff val="-27079"/>
            <a:lumOff val="-539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Recenser les bonnes pratiques</a:t>
          </a:r>
          <a:endParaRPr lang="en-US" sz="1600" b="1" kern="1200" dirty="0"/>
        </a:p>
      </dsp:txBody>
      <dsp:txXfrm>
        <a:off x="511152" y="2564848"/>
        <a:ext cx="6902496" cy="293016"/>
      </dsp:txXfrm>
    </dsp:sp>
    <dsp:sp modelId="{7C2951F8-3965-40D5-9A58-2DB299988170}">
      <dsp:nvSpPr>
        <dsp:cNvPr id="0" name=""/>
        <dsp:cNvSpPr/>
      </dsp:nvSpPr>
      <dsp:spPr>
        <a:xfrm>
          <a:off x="0" y="3210316"/>
          <a:ext cx="990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609E8-9899-4E7F-A67D-0EF5D45C8442}">
      <dsp:nvSpPr>
        <dsp:cNvPr id="0" name=""/>
        <dsp:cNvSpPr/>
      </dsp:nvSpPr>
      <dsp:spPr>
        <a:xfrm>
          <a:off x="495300" y="3047956"/>
          <a:ext cx="6934200" cy="324720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Inventorier les erreurs</a:t>
          </a:r>
          <a:endParaRPr lang="en-US" sz="1600" b="1" kern="1200" dirty="0"/>
        </a:p>
      </dsp:txBody>
      <dsp:txXfrm>
        <a:off x="511152" y="3063808"/>
        <a:ext cx="690249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A2DA-76DE-422E-B501-2347500A5D75}">
      <dsp:nvSpPr>
        <dsp:cNvPr id="0" name=""/>
        <dsp:cNvSpPr/>
      </dsp:nvSpPr>
      <dsp:spPr>
        <a:xfrm>
          <a:off x="0" y="15547"/>
          <a:ext cx="6089650" cy="14589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Objectif opérationnel 1 : Assurer un Management de la Qualité au sein de l’Administration</a:t>
          </a:r>
          <a:endParaRPr lang="en-US" sz="2900" kern="1200" dirty="0"/>
        </a:p>
      </dsp:txBody>
      <dsp:txXfrm>
        <a:off x="71222" y="86769"/>
        <a:ext cx="5947206" cy="1316546"/>
      </dsp:txXfrm>
    </dsp:sp>
    <dsp:sp modelId="{62E4CA07-5091-467F-B339-C85B90E33F3B}">
      <dsp:nvSpPr>
        <dsp:cNvPr id="0" name=""/>
        <dsp:cNvSpPr/>
      </dsp:nvSpPr>
      <dsp:spPr>
        <a:xfrm>
          <a:off x="0" y="1474537"/>
          <a:ext cx="6089650" cy="408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 dirty="0"/>
            <a:t>Lancer un processus d’auto-évaluation du fonctionnement de l’Administration communale par ses Directeurs et Cadres;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/>
            <a:t>Encadrer ce processus d’auto-évaluation par un apport en Consultance Externe;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/>
            <a:t>Mobiliser l’intelligence collective de l’ensemble des collaborateurs afin de proposer des pistes d’amélioration du mode de fonctionnement de l’Administration;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300" kern="1200" dirty="0"/>
            <a:t>Réorganiser les Services afin de rendre l’Administration plus transversale, collaborative et agile.</a:t>
          </a:r>
          <a:endParaRPr lang="en-US" sz="2300" kern="1200" dirty="0"/>
        </a:p>
      </dsp:txBody>
      <dsp:txXfrm>
        <a:off x="0" y="1474537"/>
        <a:ext cx="6089650" cy="4082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7BBB-B6A5-4F45-B3AD-1601E8288FF5}">
      <dsp:nvSpPr>
        <dsp:cNvPr id="0" name=""/>
        <dsp:cNvSpPr/>
      </dsp:nvSpPr>
      <dsp:spPr>
        <a:xfrm>
          <a:off x="0" y="17437"/>
          <a:ext cx="6089650" cy="1157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Objectif opérationnel 2 : Développer l’infrastructure numériques et l’offre de service on-line</a:t>
          </a:r>
          <a:endParaRPr lang="en-US" sz="2300" kern="1200" dirty="0"/>
        </a:p>
      </dsp:txBody>
      <dsp:txXfrm>
        <a:off x="56486" y="73923"/>
        <a:ext cx="5976678" cy="1044158"/>
      </dsp:txXfrm>
    </dsp:sp>
    <dsp:sp modelId="{E1F2C155-64FE-4C31-A726-9F55E296597E}">
      <dsp:nvSpPr>
        <dsp:cNvPr id="0" name=""/>
        <dsp:cNvSpPr/>
      </dsp:nvSpPr>
      <dsp:spPr>
        <a:xfrm>
          <a:off x="0" y="1174567"/>
          <a:ext cx="6089650" cy="43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Doter les Services de l’Administration Communale d’outils informatiques modernes et performants;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/>
            <a:t>Renforcer le Service Informatique;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/>
            <a:t>Développer et tenir à jour le site internet de la commune et profils sur les réseaux sociaux;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Renforcer les Services Online accessibles aux citoyens;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Permettre</a:t>
          </a:r>
          <a:r>
            <a:rPr lang="en-US" sz="1800" kern="1200" dirty="0"/>
            <a:t> aux </a:t>
          </a:r>
          <a:r>
            <a:rPr lang="en-US" sz="1800" kern="1200" dirty="0" err="1"/>
            <a:t>élus</a:t>
          </a:r>
          <a:r>
            <a:rPr lang="en-US" sz="1800" kern="1200" dirty="0"/>
            <a:t> de </a:t>
          </a:r>
          <a:r>
            <a:rPr lang="en-US" sz="1800" kern="1200" dirty="0" err="1"/>
            <a:t>tenir</a:t>
          </a:r>
          <a:r>
            <a:rPr lang="en-US" sz="1800" kern="1200" dirty="0"/>
            <a:t> des </a:t>
          </a:r>
          <a:r>
            <a:rPr lang="en-US" sz="1800" kern="1200" dirty="0" err="1"/>
            <a:t>permanences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mode </a:t>
          </a:r>
          <a:r>
            <a:rPr lang="en-US" sz="1800" kern="1200" dirty="0" err="1"/>
            <a:t>visio-conférence</a:t>
          </a:r>
          <a:r>
            <a:rPr lang="en-US" sz="1800" kern="1200" dirty="0"/>
            <a:t>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Permettre</a:t>
          </a:r>
          <a:r>
            <a:rPr lang="en-US" sz="1800" kern="1200" dirty="0"/>
            <a:t> aux </a:t>
          </a:r>
          <a:r>
            <a:rPr lang="en-US" sz="1800" kern="1200" dirty="0" err="1"/>
            <a:t>citoyens</a:t>
          </a:r>
          <a:r>
            <a:rPr lang="en-US" sz="1800" kern="1200" dirty="0"/>
            <a:t> </a:t>
          </a:r>
          <a:r>
            <a:rPr lang="en-US" sz="1800" kern="1200" dirty="0" err="1"/>
            <a:t>d’assister</a:t>
          </a:r>
          <a:r>
            <a:rPr lang="en-US" sz="1800" kern="1200" dirty="0"/>
            <a:t> aux reunions du Conseil Communal sur le web;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Assurer la formation des agents communaux aux nouveaux outils;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/>
            <a:t>Assurer la formation des élus aux nouveaux outils;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Editer et publier un bulletin communal mensuel afin de rendre l’information accessible aux citoyens non-connectés.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174567"/>
        <a:ext cx="6089650" cy="4380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6A71-DAD5-42A2-AC1B-100602C412DB}">
      <dsp:nvSpPr>
        <dsp:cNvPr id="0" name=""/>
        <dsp:cNvSpPr/>
      </dsp:nvSpPr>
      <dsp:spPr>
        <a:xfrm>
          <a:off x="0" y="131287"/>
          <a:ext cx="6089650" cy="83421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Objectif opérationnel 3 : Rendre le fonctionnement du Service Public plus efficient</a:t>
          </a:r>
          <a:endParaRPr lang="en-US" sz="2300" kern="1200" dirty="0"/>
        </a:p>
      </dsp:txBody>
      <dsp:txXfrm>
        <a:off x="40723" y="172010"/>
        <a:ext cx="6008204" cy="752764"/>
      </dsp:txXfrm>
    </dsp:sp>
    <dsp:sp modelId="{B3353C90-22A7-43D9-BEBD-F13D1C45FABF}">
      <dsp:nvSpPr>
        <dsp:cNvPr id="0" name=""/>
        <dsp:cNvSpPr/>
      </dsp:nvSpPr>
      <dsp:spPr>
        <a:xfrm>
          <a:off x="0" y="965497"/>
          <a:ext cx="6089650" cy="447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Orienter les activités des Services communaux vers les missions qui découlent naturellement des attributions des communes telles que définies dans la Loi Communale </a:t>
          </a:r>
          <a:r>
            <a:rPr lang="fr-BE" sz="1800" i="1" kern="1200" dirty="0"/>
            <a:t>(régir les biens et revenus de la commune, régler et acquitter les dépenses, diriger et faire exécuter les travaux publics, gérer les établissements appartenant à la commune)</a:t>
          </a:r>
          <a:r>
            <a:rPr lang="fr-BE" sz="1800" kern="1200" dirty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Inventorier les processus et procédures en vue de les optimiser;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Optimiser la communication interne et l’échange d’informations entre les différents services de l’Administration;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Développer une méthode de travail par projet;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Systématiser une méthode de gestion par tableau de bord;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800" kern="1200" dirty="0"/>
            <a:t>Mettre en place un style de Management basé sur : la délégation, la responsabilisation, l’autonomie, la confiance, le respect, le contrôle et la transparence.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965497"/>
        <a:ext cx="6089650" cy="4475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C2771-E58B-4DF8-857B-349C275EF799}">
      <dsp:nvSpPr>
        <dsp:cNvPr id="0" name=""/>
        <dsp:cNvSpPr/>
      </dsp:nvSpPr>
      <dsp:spPr>
        <a:xfrm>
          <a:off x="0" y="55462"/>
          <a:ext cx="6089650" cy="18614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700" kern="1200" dirty="0"/>
            <a:t>Objectif opérationnel 4 : Développer un mode de participation citoyen</a:t>
          </a:r>
          <a:endParaRPr lang="en-US" sz="3700" kern="1200" dirty="0"/>
        </a:p>
      </dsp:txBody>
      <dsp:txXfrm>
        <a:off x="90869" y="146331"/>
        <a:ext cx="5907912" cy="1679732"/>
      </dsp:txXfrm>
    </dsp:sp>
    <dsp:sp modelId="{B6304240-7A5E-410F-A020-C1B1405F6620}">
      <dsp:nvSpPr>
        <dsp:cNvPr id="0" name=""/>
        <dsp:cNvSpPr/>
      </dsp:nvSpPr>
      <dsp:spPr>
        <a:xfrm>
          <a:off x="0" y="1916932"/>
          <a:ext cx="6089650" cy="359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900" kern="1200" dirty="0"/>
            <a:t>Mettre en </a:t>
          </a:r>
          <a:r>
            <a:rPr lang="fr-BE" sz="2900" kern="1200" dirty="0" err="1"/>
            <a:t>oeuvre</a:t>
          </a:r>
          <a:r>
            <a:rPr lang="fr-BE" sz="2900" kern="1200" dirty="0"/>
            <a:t> un mode de consultation citoyen pour certains projets touchant, par exemple, au patrimoine local;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900" kern="1200" dirty="0"/>
            <a:t>Favoriser l’initiative et le financement de projets citoyens au cœur des villages/quartiers.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900" kern="1200" dirty="0"/>
        </a:p>
      </dsp:txBody>
      <dsp:txXfrm>
        <a:off x="0" y="1916932"/>
        <a:ext cx="6089650" cy="3599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2DE1CD-9C78-4914-B5FA-D50D42EF45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A313F5-5BD0-4475-9C38-83BE2DF8AA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5502E1-7476-4193-BDC4-28F884D752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04DF28-3E00-45CF-B873-A30579DB98D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52F07A-94EA-4B28-881D-7DBD8B23B4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72B492-7F0F-4876-9FFB-74DC227303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8F115A-AF8D-4D13-A3FC-242441834C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B45F41-6222-48C5-9421-F2884CAEC1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9A0FE4-AF78-4895-B727-BC21487D37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43B937-31FE-4667-A744-484769419F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FD4F86-3390-44DE-9952-D24CEB281A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6B9AFE-2C4C-44D0-B6BD-1DA7BEEDAB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72D852-2A89-442F-A096-078944A2CE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5EA021-8725-44EC-8E08-FA04BB5531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C723B1-E7B5-478E-A161-1AF0AE1947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2D30E23-6201-4EEB-B3D1-E318BA06DC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28ECAE-F3AC-4708-8866-047FD0F6A10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D9AB6BA-FF7B-41E0-828F-5153B2605E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36EBB0-1DB7-4D3C-8FBE-5421C9C380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440290A-CE9A-4AF4-804B-58D91800F8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CF7C4F9-E1B8-44CD-BCA2-13E39914F3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A66CEA-C636-4E68-83EA-372AABCAF1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C66595-2A2E-4629-B215-053801CFAF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BB872A-2751-4147-AE42-9D6C451F65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D1EF4C-A9E0-420A-85F5-2CF9185950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6BE14F-B90F-47B0-8D17-5AA9C4276F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E3428F-C135-46B7-9339-1E54C8A017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6CE7F9C-382D-414C-B558-BCD659F875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14D05FC-84E5-4DC2-B2F5-330E3A741F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D074FA3-14B5-4F21-8171-65163F8AC60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1706D9-DC70-4EE8-B01A-1B8F3C77FE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84EED4-0B3A-4CF4-8C85-911DAE2575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3E8312-7CEF-4F52-84EC-A22A1FE571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10816A-3174-4948-916E-CDB8EDB5F8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A96A17-63C7-42D8-89F8-05AA3A2C30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B9912F-A178-400B-B2E9-89ED255300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3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10800"/>
                  <a:gd name="textAreaBottom" fmla="*/ 1811160 h 1810800"/>
                </a:gdLst>
                <a:ah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429920"/>
                  <a:gd name="textAreaBottom" fmla="*/ 1430280 h 1429920"/>
                </a:gdLst>
                <a:ah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>
                  <a:gd name="textAreaLeft" fmla="*/ 0 w 421920"/>
                  <a:gd name="textAreaRight" fmla="*/ 422280 w 421920"/>
                  <a:gd name="textAreaTop" fmla="*/ 0 h 526680"/>
                  <a:gd name="textAreaBottom" fmla="*/ 527040 h 526680"/>
                </a:gdLst>
                <a:ah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 anchorCtr="1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6720"/>
                  <a:gd name="textAreaBottom" fmla="*/ 127080 h 126720"/>
                </a:gdLst>
                <a:ah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>
                  <a:gd name="textAreaLeft" fmla="*/ 0 w 147240"/>
                  <a:gd name="textAreaRight" fmla="*/ 147600 w 147240"/>
                  <a:gd name="textAreaTop" fmla="*/ 0 h 480600"/>
                  <a:gd name="textAreaBottom" fmla="*/ 480960 h 480600"/>
                </a:gdLst>
                <a:ah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475920"/>
                  <a:gd name="textAreaBottom" fmla="*/ 476280 h 475920"/>
                </a:gdLst>
                <a:ah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>
                  <a:gd name="textAreaLeft" fmla="*/ 0 w 114120"/>
                  <a:gd name="textAreaRight" fmla="*/ 114480 w 114120"/>
                  <a:gd name="textAreaTop" fmla="*/ 0 h 107640"/>
                  <a:gd name="textAreaBottom" fmla="*/ 108000 h 107640"/>
                </a:gdLst>
                <a:ah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1215720"/>
                  <a:gd name="textAreaBottom" fmla="*/ 1216080 h 1215720"/>
                </a:gdLst>
                <a:ah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>
                  <a:gd name="textAreaLeft" fmla="*/ 0 w 374400"/>
                  <a:gd name="textAreaRight" fmla="*/ 374760 w 374400"/>
                  <a:gd name="textAreaTop" fmla="*/ 0 h 1425240"/>
                  <a:gd name="textAreaBottom" fmla="*/ 1425600 h 1425240"/>
                </a:gdLst>
                <a:ah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7320"/>
                  <a:gd name="textAreaBottom" fmla="*/ 517680 h 517320"/>
                </a:gdLst>
                <a:ah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31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2280"/>
                  <a:gd name="textAreaBottom" fmla="*/ 512640 h 512280"/>
                </a:gdLst>
                <a:ah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920"/>
                  <a:gd name="textAreaBottom" fmla="*/ 152280 h 151920"/>
                </a:gdLst>
                <a:ah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>
                  <a:gd name="textAreaLeft" fmla="*/ 0 w 298080"/>
                  <a:gd name="textAreaRight" fmla="*/ 298440 w 298080"/>
                  <a:gd name="textAreaTop" fmla="*/ 0 h 1153800"/>
                  <a:gd name="textAreaBottom" fmla="*/ 1154160 h 1153800"/>
                </a:gdLst>
                <a:ah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5160"/>
                  <a:gd name="textAreaBottom" fmla="*/ 155520 h 155160"/>
                </a:gdLst>
                <a:ah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1544400"/>
                  <a:gd name="textAreaBottom" fmla="*/ 1544760 h 1544400"/>
                </a:gdLst>
                <a:ah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>
                  <a:gd name="textAreaLeft" fmla="*/ 0 w 307440"/>
                  <a:gd name="textAreaRight" fmla="*/ 307800 w 30744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10"/>
          <p:cNvGrpSpPr/>
          <p:nvPr/>
        </p:nvGrpSpPr>
        <p:grpSpPr>
          <a:xfrm>
            <a:off x="0" y="0"/>
            <a:ext cx="2304720" cy="6857640"/>
            <a:chOff x="0" y="0"/>
            <a:chExt cx="2304720" cy="6857640"/>
          </a:xfrm>
        </p:grpSpPr>
        <p:sp>
          <p:nvSpPr>
            <p:cNvPr id="43" name="Rectangle 5"/>
            <p:cNvSpPr/>
            <p:nvPr/>
          </p:nvSpPr>
          <p:spPr>
            <a:xfrm>
              <a:off x="1209600" y="468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6"/>
            <p:cNvSpPr/>
            <p:nvPr/>
          </p:nvSpPr>
          <p:spPr>
            <a:xfrm>
              <a:off x="1128600" y="217656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7"/>
            <p:cNvSpPr/>
            <p:nvPr/>
          </p:nvSpPr>
          <p:spPr>
            <a:xfrm>
              <a:off x="1123920" y="402120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8"/>
            <p:cNvSpPr/>
            <p:nvPr/>
          </p:nvSpPr>
          <p:spPr>
            <a:xfrm>
              <a:off x="414360" y="9360"/>
              <a:ext cx="28080" cy="44812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9"/>
            <p:cNvSpPr/>
            <p:nvPr/>
          </p:nvSpPr>
          <p:spPr>
            <a:xfrm>
              <a:off x="333360" y="44816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190440" y="9360"/>
              <a:ext cx="151920" cy="907560"/>
            </a:xfrm>
            <a:custGeom>
              <a:avLst/>
              <a:gdLst>
                <a:gd name="textAreaLeft" fmla="*/ 0 w 151920"/>
                <a:gd name="textAreaRight" fmla="*/ 152280 w 151920"/>
                <a:gd name="textAreaTop" fmla="*/ 0 h 907560"/>
                <a:gd name="textAreaBottom" fmla="*/ 907920 h 907560"/>
              </a:gdLst>
              <a:ahLst/>
              <a:rect l="textAreaLeft" t="textAreaTop" r="textAreaRight" b="textAreaBottom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1290600" y="14400"/>
              <a:ext cx="375840" cy="180144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1801440"/>
                <a:gd name="textAreaBottom" fmla="*/ 1801800 h 1801440"/>
              </a:gdLst>
              <a:ahLst/>
              <a:rect l="textAreaLeft" t="textAreaTop" r="textAreaRight" b="textAreaBottom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1600200" y="180180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1380960" y="9360"/>
              <a:ext cx="371160" cy="1425240"/>
            </a:xfrm>
            <a:custGeom>
              <a:avLst/>
              <a:gdLst>
                <a:gd name="textAreaLeft" fmla="*/ 0 w 371160"/>
                <a:gd name="textAreaRight" fmla="*/ 371520 w 371160"/>
                <a:gd name="textAreaTop" fmla="*/ 0 h 1425240"/>
                <a:gd name="textAreaBottom" fmla="*/ 1425600 h 1425240"/>
              </a:gdLst>
              <a:ahLst/>
              <a:rect l="textAreaLeft" t="textAreaTop" r="textAreaRight" b="textAreaBottom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1643040" y="0"/>
              <a:ext cx="151920" cy="912600"/>
            </a:xfrm>
            <a:custGeom>
              <a:avLst/>
              <a:gdLst>
                <a:gd name="textAreaLeft" fmla="*/ 0 w 151920"/>
                <a:gd name="textAreaRight" fmla="*/ 152280 w 151920"/>
                <a:gd name="textAreaTop" fmla="*/ 0 h 912600"/>
                <a:gd name="textAreaBottom" fmla="*/ 912960 h 912600"/>
              </a:gdLst>
              <a:ahLst/>
              <a:rect l="textAreaLeft" t="textAreaTop" r="textAreaRight" b="textAreaBottom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1685880" y="142092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16"/>
            <p:cNvSpPr/>
            <p:nvPr/>
          </p:nvSpPr>
          <p:spPr>
            <a:xfrm>
              <a:off x="1685880" y="9032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17"/>
            <p:cNvSpPr/>
            <p:nvPr/>
          </p:nvSpPr>
          <p:spPr>
            <a:xfrm>
              <a:off x="1743120" y="4680"/>
              <a:ext cx="418680" cy="52200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22000"/>
                <a:gd name="textAreaBottom" fmla="*/ 522360 h 522000"/>
              </a:gdLst>
              <a:ahLst/>
              <a:rect l="textAreaLeft" t="textAreaTop" r="textAreaRight" b="textAreaBottom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18"/>
            <p:cNvSpPr/>
            <p:nvPr/>
          </p:nvSpPr>
          <p:spPr>
            <a:xfrm>
              <a:off x="2119320" y="488880"/>
              <a:ext cx="161640" cy="14724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147240"/>
                <a:gd name="textAreaBottom" fmla="*/ 147600 h 147240"/>
              </a:gdLst>
              <a:ahLst/>
              <a:rect l="textAreaLeft" t="textAreaTop" r="textAreaRight" b="textAreaBottom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19"/>
            <p:cNvSpPr/>
            <p:nvPr/>
          </p:nvSpPr>
          <p:spPr>
            <a:xfrm>
              <a:off x="952560" y="4680"/>
              <a:ext cx="151920" cy="907560"/>
            </a:xfrm>
            <a:custGeom>
              <a:avLst/>
              <a:gdLst>
                <a:gd name="textAreaLeft" fmla="*/ 0 w 151920"/>
                <a:gd name="textAreaRight" fmla="*/ 152280 w 151920"/>
                <a:gd name="textAreaTop" fmla="*/ 0 h 907560"/>
                <a:gd name="textAreaBottom" fmla="*/ 907920 h 907560"/>
              </a:gdLst>
              <a:ahLst/>
              <a:rect l="textAreaLeft" t="textAreaTop" r="textAreaRight" b="textAreaBottom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0"/>
            <p:cNvSpPr/>
            <p:nvPr/>
          </p:nvSpPr>
          <p:spPr>
            <a:xfrm>
              <a:off x="866880" y="9032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1"/>
            <p:cNvSpPr/>
            <p:nvPr/>
          </p:nvSpPr>
          <p:spPr>
            <a:xfrm>
              <a:off x="890640" y="155412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2"/>
            <p:cNvSpPr/>
            <p:nvPr/>
          </p:nvSpPr>
          <p:spPr>
            <a:xfrm>
              <a:off x="738360" y="5622840"/>
              <a:ext cx="337680" cy="1215720"/>
            </a:xfrm>
            <a:custGeom>
              <a:avLst/>
              <a:gdLst>
                <a:gd name="textAreaLeft" fmla="*/ 0 w 337680"/>
                <a:gd name="textAreaRight" fmla="*/ 338040 w 337680"/>
                <a:gd name="textAreaTop" fmla="*/ 0 h 1215720"/>
                <a:gd name="textAreaBottom" fmla="*/ 1216080 h 1215720"/>
              </a:gdLst>
              <a:ahLst/>
              <a:rect l="textAreaLeft" t="textAreaTop" r="textAreaRight" b="textAreaBottom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3"/>
            <p:cNvSpPr/>
            <p:nvPr/>
          </p:nvSpPr>
          <p:spPr>
            <a:xfrm>
              <a:off x="647640" y="5479920"/>
              <a:ext cx="156960" cy="15696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156960"/>
                <a:gd name="textAreaBottom" fmla="*/ 157320 h 156960"/>
              </a:gdLst>
              <a:ahLst/>
              <a:rect l="textAreaLeft" t="textAreaTop" r="textAreaRight" b="textAreaBottom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4"/>
            <p:cNvSpPr/>
            <p:nvPr/>
          </p:nvSpPr>
          <p:spPr>
            <a:xfrm>
              <a:off x="66600" y="9032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5"/>
            <p:cNvSpPr/>
            <p:nvPr/>
          </p:nvSpPr>
          <p:spPr>
            <a:xfrm>
              <a:off x="0" y="3897360"/>
              <a:ext cx="132840" cy="266400"/>
            </a:xfrm>
            <a:custGeom>
              <a:avLst/>
              <a:gdLst>
                <a:gd name="textAreaLeft" fmla="*/ 0 w 132840"/>
                <a:gd name="textAreaRight" fmla="*/ 133200 w 132840"/>
                <a:gd name="textAreaTop" fmla="*/ 0 h 266400"/>
                <a:gd name="textAreaBottom" fmla="*/ 266760 h 266400"/>
              </a:gdLst>
              <a:ahLst/>
              <a:rect l="textAreaLeft" t="textAreaTop" r="textAreaRight" b="textAreaBottom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6600" y="414972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7"/>
            <p:cNvSpPr/>
            <p:nvPr/>
          </p:nvSpPr>
          <p:spPr>
            <a:xfrm>
              <a:off x="0" y="1644480"/>
              <a:ext cx="132840" cy="269640"/>
            </a:xfrm>
            <a:custGeom>
              <a:avLst/>
              <a:gdLst>
                <a:gd name="textAreaLeft" fmla="*/ 0 w 132840"/>
                <a:gd name="textAreaRight" fmla="*/ 133200 w 132840"/>
                <a:gd name="textAreaTop" fmla="*/ 0 h 269640"/>
                <a:gd name="textAreaBottom" fmla="*/ 270000 h 269640"/>
              </a:gdLst>
              <a:ahLst/>
              <a:rect l="textAreaLeft" t="textAreaTop" r="textAreaRight" b="textAreaBottom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28"/>
            <p:cNvSpPr/>
            <p:nvPr/>
          </p:nvSpPr>
          <p:spPr>
            <a:xfrm>
              <a:off x="66600" y="14684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29"/>
            <p:cNvSpPr/>
            <p:nvPr/>
          </p:nvSpPr>
          <p:spPr>
            <a:xfrm>
              <a:off x="695160" y="4680"/>
              <a:ext cx="309240" cy="155844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1558440"/>
                <a:gd name="textAreaBottom" fmla="*/ 1558800 h 1558440"/>
              </a:gdLst>
              <a:ahLst/>
              <a:rect l="textAreaLeft" t="textAreaTop" r="textAreaRight" b="textAreaBottom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30"/>
            <p:cNvSpPr/>
            <p:nvPr/>
          </p:nvSpPr>
          <p:spPr>
            <a:xfrm>
              <a:off x="57240" y="488160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31"/>
            <p:cNvSpPr/>
            <p:nvPr/>
          </p:nvSpPr>
          <p:spPr>
            <a:xfrm>
              <a:off x="138240" y="5060880"/>
              <a:ext cx="304560" cy="1777680"/>
            </a:xfrm>
            <a:custGeom>
              <a:avLst/>
              <a:gdLst>
                <a:gd name="textAreaLeft" fmla="*/ 0 w 304560"/>
                <a:gd name="textAreaRight" fmla="*/ 304920 w 304560"/>
                <a:gd name="textAreaTop" fmla="*/ 0 h 1777680"/>
                <a:gd name="textAreaBottom" fmla="*/ 1778040 h 1777680"/>
              </a:gdLst>
              <a:ahLst/>
              <a:rect l="textAreaLeft" t="textAreaTop" r="textAreaRight" b="textAreaBottom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32"/>
            <p:cNvSpPr/>
            <p:nvPr/>
          </p:nvSpPr>
          <p:spPr>
            <a:xfrm>
              <a:off x="561960" y="643104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33"/>
            <p:cNvSpPr/>
            <p:nvPr/>
          </p:nvSpPr>
          <p:spPr>
            <a:xfrm>
              <a:off x="642960" y="6610320"/>
              <a:ext cx="23400" cy="24264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34"/>
            <p:cNvSpPr/>
            <p:nvPr/>
          </p:nvSpPr>
          <p:spPr>
            <a:xfrm>
              <a:off x="76320" y="643104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35"/>
            <p:cNvSpPr/>
            <p:nvPr/>
          </p:nvSpPr>
          <p:spPr>
            <a:xfrm>
              <a:off x="0" y="5978520"/>
              <a:ext cx="190080" cy="46152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461520"/>
                <a:gd name="textAreaBottom" fmla="*/ 461880 h 461520"/>
              </a:gdLst>
              <a:ahLst/>
              <a:rect l="textAreaLeft" t="textAreaTop" r="textAreaRight" b="textAreaBottom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36"/>
            <p:cNvSpPr/>
            <p:nvPr/>
          </p:nvSpPr>
          <p:spPr>
            <a:xfrm>
              <a:off x="1014480" y="1801800"/>
              <a:ext cx="213840" cy="755280"/>
            </a:xfrm>
            <a:custGeom>
              <a:avLst/>
              <a:gdLst>
                <a:gd name="textAreaLeft" fmla="*/ 0 w 213840"/>
                <a:gd name="textAreaRight" fmla="*/ 214200 w 213840"/>
                <a:gd name="textAreaTop" fmla="*/ 0 h 755280"/>
                <a:gd name="textAreaBottom" fmla="*/ 755640 h 755280"/>
              </a:gdLst>
              <a:ahLst/>
              <a:rect l="textAreaLeft" t="textAreaTop" r="textAreaRight" b="textAreaBottom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37"/>
            <p:cNvSpPr/>
            <p:nvPr/>
          </p:nvSpPr>
          <p:spPr>
            <a:xfrm>
              <a:off x="938160" y="2548080"/>
              <a:ext cx="166320" cy="159840"/>
            </a:xfrm>
            <a:custGeom>
              <a:avLst/>
              <a:gdLst>
                <a:gd name="textAreaLeft" fmla="*/ 0 w 166320"/>
                <a:gd name="textAreaRight" fmla="*/ 166680 w 166320"/>
                <a:gd name="textAreaTop" fmla="*/ 0 h 159840"/>
                <a:gd name="textAreaBottom" fmla="*/ 160200 h 159840"/>
              </a:gdLst>
              <a:ahLst/>
              <a:rect l="textAreaLeft" t="textAreaTop" r="textAreaRight" b="textAreaBottom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38"/>
            <p:cNvSpPr/>
            <p:nvPr/>
          </p:nvSpPr>
          <p:spPr>
            <a:xfrm>
              <a:off x="595440" y="4680"/>
              <a:ext cx="637920" cy="4025520"/>
            </a:xfrm>
            <a:custGeom>
              <a:avLst/>
              <a:gdLst>
                <a:gd name="textAreaLeft" fmla="*/ 0 w 637920"/>
                <a:gd name="textAreaRight" fmla="*/ 638280 w 637920"/>
                <a:gd name="textAreaTop" fmla="*/ 0 h 4025520"/>
                <a:gd name="textAreaBottom" fmla="*/ 4025880 h 4025520"/>
              </a:gdLst>
              <a:ahLst/>
              <a:rect l="textAreaLeft" t="textAreaTop" r="textAreaRight" b="textAreaBottom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39"/>
            <p:cNvSpPr/>
            <p:nvPr/>
          </p:nvSpPr>
          <p:spPr>
            <a:xfrm>
              <a:off x="1224000" y="1382760"/>
              <a:ext cx="142560" cy="475920"/>
            </a:xfrm>
            <a:custGeom>
              <a:avLst/>
              <a:gdLst>
                <a:gd name="textAreaLeft" fmla="*/ 0 w 142560"/>
                <a:gd name="textAreaRight" fmla="*/ 142920 w 142560"/>
                <a:gd name="textAreaTop" fmla="*/ 0 h 475920"/>
                <a:gd name="textAreaBottom" fmla="*/ 476280 h 475920"/>
              </a:gdLst>
              <a:ahLst/>
              <a:rect l="textAreaLeft" t="textAreaTop" r="textAreaRight" b="textAreaBottom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40"/>
            <p:cNvSpPr/>
            <p:nvPr/>
          </p:nvSpPr>
          <p:spPr>
            <a:xfrm>
              <a:off x="1300320" y="1849320"/>
              <a:ext cx="109080" cy="10764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07640"/>
                <a:gd name="textAreaBottom" fmla="*/ 108000 h 107640"/>
              </a:gdLst>
              <a:ahLst/>
              <a:rect l="textAreaLeft" t="textAreaTop" r="textAreaRight" b="textAreaBottom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41"/>
            <p:cNvSpPr/>
            <p:nvPr/>
          </p:nvSpPr>
          <p:spPr>
            <a:xfrm>
              <a:off x="281160" y="3417840"/>
              <a:ext cx="142560" cy="474480"/>
            </a:xfrm>
            <a:custGeom>
              <a:avLst/>
              <a:gdLst>
                <a:gd name="textAreaLeft" fmla="*/ 0 w 142560"/>
                <a:gd name="textAreaRight" fmla="*/ 142920 w 142560"/>
                <a:gd name="textAreaTop" fmla="*/ 0 h 474480"/>
                <a:gd name="textAreaBottom" fmla="*/ 474840 h 474480"/>
              </a:gdLst>
              <a:ahLst/>
              <a:rect l="textAreaLeft" t="textAreaTop" r="textAreaRight" b="textAreaBottom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42"/>
            <p:cNvSpPr/>
            <p:nvPr/>
          </p:nvSpPr>
          <p:spPr>
            <a:xfrm>
              <a:off x="237960" y="3882960"/>
              <a:ext cx="109080" cy="109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09080"/>
                <a:gd name="textAreaBottom" fmla="*/ 109440 h 109080"/>
              </a:gdLst>
              <a:ahLst/>
              <a:rect l="textAreaLeft" t="textAreaTop" r="textAreaRight" b="textAreaBottom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43"/>
            <p:cNvSpPr/>
            <p:nvPr/>
          </p:nvSpPr>
          <p:spPr>
            <a:xfrm>
              <a:off x="4680" y="2166840"/>
              <a:ext cx="114120" cy="452160"/>
            </a:xfrm>
            <a:custGeom>
              <a:avLst/>
              <a:gdLst>
                <a:gd name="textAreaLeft" fmla="*/ 0 w 114120"/>
                <a:gd name="textAreaRight" fmla="*/ 114480 w 114120"/>
                <a:gd name="textAreaTop" fmla="*/ 0 h 452160"/>
                <a:gd name="textAreaBottom" fmla="*/ 452520 h 452160"/>
              </a:gdLst>
              <a:ahLst/>
              <a:rect l="textAreaLeft" t="textAreaTop" r="textAreaRight" b="textAreaBottom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44"/>
            <p:cNvSpPr/>
            <p:nvPr/>
          </p:nvSpPr>
          <p:spPr>
            <a:xfrm>
              <a:off x="52560" y="2066760"/>
              <a:ext cx="109080" cy="109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09080"/>
                <a:gd name="textAreaBottom" fmla="*/ 109440 h 109080"/>
              </a:gdLst>
              <a:ahLst/>
              <a:rect l="textAreaLeft" t="textAreaTop" r="textAreaRight" b="textAreaBottom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45"/>
            <p:cNvSpPr/>
            <p:nvPr/>
          </p:nvSpPr>
          <p:spPr>
            <a:xfrm>
              <a:off x="1228680" y="466236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46"/>
            <p:cNvSpPr/>
            <p:nvPr/>
          </p:nvSpPr>
          <p:spPr>
            <a:xfrm>
              <a:off x="1319040" y="5041800"/>
              <a:ext cx="371160" cy="1801440"/>
            </a:xfrm>
            <a:custGeom>
              <a:avLst/>
              <a:gdLst>
                <a:gd name="textAreaLeft" fmla="*/ 0 w 371160"/>
                <a:gd name="textAreaRight" fmla="*/ 371520 w 371160"/>
                <a:gd name="textAreaTop" fmla="*/ 0 h 1801440"/>
                <a:gd name="textAreaBottom" fmla="*/ 1801800 h 1801440"/>
              </a:gdLst>
              <a:ahLst/>
              <a:rect l="textAreaLeft" t="textAreaTop" r="textAreaRight" b="textAreaBottom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47"/>
            <p:cNvSpPr/>
            <p:nvPr/>
          </p:nvSpPr>
          <p:spPr>
            <a:xfrm>
              <a:off x="1147680" y="44816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48"/>
            <p:cNvSpPr/>
            <p:nvPr/>
          </p:nvSpPr>
          <p:spPr>
            <a:xfrm>
              <a:off x="819000" y="3983040"/>
              <a:ext cx="347400" cy="2860200"/>
            </a:xfrm>
            <a:custGeom>
              <a:avLst/>
              <a:gdLst>
                <a:gd name="textAreaLeft" fmla="*/ 0 w 347400"/>
                <a:gd name="textAreaRight" fmla="*/ 347760 w 347400"/>
                <a:gd name="textAreaTop" fmla="*/ 0 h 2860200"/>
                <a:gd name="textAreaBottom" fmla="*/ 2860560 h 2860200"/>
              </a:gdLst>
              <a:ahLst/>
              <a:rect l="textAreaLeft" t="textAreaTop" r="textAreaRight" b="textAreaBottom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49"/>
            <p:cNvSpPr/>
            <p:nvPr/>
          </p:nvSpPr>
          <p:spPr>
            <a:xfrm>
              <a:off x="728640" y="380700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50"/>
            <p:cNvSpPr/>
            <p:nvPr/>
          </p:nvSpPr>
          <p:spPr>
            <a:xfrm>
              <a:off x="1623960" y="4867200"/>
              <a:ext cx="190080" cy="18864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88640"/>
                <a:gd name="textAreaBottom" fmla="*/ 189000 h 18864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51"/>
            <p:cNvSpPr/>
            <p:nvPr/>
          </p:nvSpPr>
          <p:spPr>
            <a:xfrm>
              <a:off x="1405080" y="5423040"/>
              <a:ext cx="371160" cy="1425240"/>
            </a:xfrm>
            <a:custGeom>
              <a:avLst/>
              <a:gdLst>
                <a:gd name="textAreaLeft" fmla="*/ 0 w 371160"/>
                <a:gd name="textAreaRight" fmla="*/ 371520 w 371160"/>
                <a:gd name="textAreaTop" fmla="*/ 0 h 1425240"/>
                <a:gd name="textAreaBottom" fmla="*/ 1425600 h 1425240"/>
              </a:gdLst>
              <a:ahLst/>
              <a:rect l="textAreaLeft" t="textAreaTop" r="textAreaRight" b="textAreaBottom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52"/>
            <p:cNvSpPr/>
            <p:nvPr/>
          </p:nvSpPr>
          <p:spPr>
            <a:xfrm>
              <a:off x="1666800" y="5945040"/>
              <a:ext cx="151920" cy="912600"/>
            </a:xfrm>
            <a:custGeom>
              <a:avLst/>
              <a:gdLst>
                <a:gd name="textAreaLeft" fmla="*/ 0 w 151920"/>
                <a:gd name="textAreaRight" fmla="*/ 152280 w 151920"/>
                <a:gd name="textAreaTop" fmla="*/ 0 h 912600"/>
                <a:gd name="textAreaBottom" fmla="*/ 912960 h 912600"/>
              </a:gdLst>
              <a:ahLst/>
              <a:rect l="textAreaLeft" t="textAreaTop" r="textAreaRight" b="textAreaBottom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53"/>
            <p:cNvSpPr/>
            <p:nvPr/>
          </p:nvSpPr>
          <p:spPr>
            <a:xfrm>
              <a:off x="1709640" y="524664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54"/>
            <p:cNvSpPr/>
            <p:nvPr/>
          </p:nvSpPr>
          <p:spPr>
            <a:xfrm>
              <a:off x="1709640" y="5764320"/>
              <a:ext cx="190080" cy="190080"/>
            </a:xfrm>
            <a:custGeom>
              <a:avLst/>
              <a:gdLst>
                <a:gd name="textAreaLeft" fmla="*/ 0 w 190080"/>
                <a:gd name="textAreaRight" fmla="*/ 190440 w 190080"/>
                <a:gd name="textAreaTop" fmla="*/ 0 h 190080"/>
                <a:gd name="textAreaBottom" fmla="*/ 190440 h 190080"/>
              </a:gdLst>
              <a:ah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55"/>
            <p:cNvSpPr/>
            <p:nvPr/>
          </p:nvSpPr>
          <p:spPr>
            <a:xfrm>
              <a:off x="1766880" y="6330960"/>
              <a:ext cx="418680" cy="52668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26680"/>
                <a:gd name="textAreaBottom" fmla="*/ 527040 h 526680"/>
              </a:gdLst>
              <a:ahLst/>
              <a:rect l="textAreaLeft" t="textAreaTop" r="textAreaRight" b="textAreaBottom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56"/>
            <p:cNvSpPr/>
            <p:nvPr/>
          </p:nvSpPr>
          <p:spPr>
            <a:xfrm>
              <a:off x="2147760" y="6221520"/>
              <a:ext cx="156960" cy="14724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147240"/>
                <a:gd name="textAreaBottom" fmla="*/ 147600 h 147240"/>
              </a:gdLst>
              <a:ahLst/>
              <a:rect l="textAreaLeft" t="textAreaTop" r="textAreaRight" b="textAreaBottom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57"/>
            <p:cNvSpPr/>
            <p:nvPr/>
          </p:nvSpPr>
          <p:spPr>
            <a:xfrm>
              <a:off x="504720" y="9360"/>
              <a:ext cx="232920" cy="51033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103360"/>
                <a:gd name="textAreaBottom" fmla="*/ 5103720 h 5103360"/>
              </a:gdLst>
              <a:ahLst/>
              <a:rect l="textAreaLeft" t="textAreaTop" r="textAreaRight" b="textAreaBottom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58"/>
            <p:cNvSpPr/>
            <p:nvPr/>
          </p:nvSpPr>
          <p:spPr>
            <a:xfrm>
              <a:off x="633240" y="5103720"/>
              <a:ext cx="185400" cy="18540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85400"/>
                <a:gd name="textAreaBottom" fmla="*/ 185760 h 185400"/>
              </a:gdLst>
              <a:ahLst/>
              <a:rect l="textAreaLeft" t="textAreaTop" r="textAreaRight" b="textAreaBottom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B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20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800" spc="-1" strike="noStrike" cap="all">
                <a:solidFill>
                  <a:srgbClr val="ffffff"/>
                </a:solidFill>
                <a:latin typeface="Tw Cen MT"/>
              </a:rPr>
              <a:t>Modifiez le style du titre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dt" idx="1"/>
          </p:nvPr>
        </p:nvSpPr>
        <p:spPr>
          <a:xfrm>
            <a:off x="7077600" y="54100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fr-BE" sz="1050" spc="-1" strike="noStrike">
                <a:solidFill>
                  <a:srgbClr val="ffffff"/>
                </a:solidFill>
                <a:latin typeface="Tw Cen MT"/>
              </a:rPr>
              <a:t>&lt;date/heure&gt;</a:t>
            </a:r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ftr" idx="2"/>
          </p:nvPr>
        </p:nvSpPr>
        <p:spPr>
          <a:xfrm>
            <a:off x="1876320" y="5410080"/>
            <a:ext cx="5124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sldNum" idx="3"/>
          </p:nvPr>
        </p:nvSpPr>
        <p:spPr>
          <a:xfrm>
            <a:off x="9896760" y="5410080"/>
            <a:ext cx="77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5B7804-1981-4574-831E-C0B006F0E099}" type="slidenum">
              <a:rPr b="0" lang="fr-BE" sz="105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Cliquez pour éditer le format du plan de texte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Second niveau de plan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Troisième niveau de plan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Quatrième niveau de plan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Cinquième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Sixième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Septième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140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141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10800"/>
                  <a:gd name="textAreaBottom" fmla="*/ 1811160 h 1810800"/>
                </a:gdLst>
                <a:ah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429920"/>
                  <a:gd name="textAreaBottom" fmla="*/ 1430280 h 1429920"/>
                </a:gdLst>
                <a:ah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0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>
                  <a:gd name="textAreaLeft" fmla="*/ 0 w 421920"/>
                  <a:gd name="textAreaRight" fmla="*/ 422280 w 421920"/>
                  <a:gd name="textAreaTop" fmla="*/ 0 h 526680"/>
                  <a:gd name="textAreaBottom" fmla="*/ 527040 h 526680"/>
                </a:gdLst>
                <a:ah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 anchorCtr="1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3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6720"/>
                  <a:gd name="textAreaBottom" fmla="*/ 127080 h 126720"/>
                </a:gdLst>
                <a:ah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4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>
                  <a:gd name="textAreaLeft" fmla="*/ 0 w 147240"/>
                  <a:gd name="textAreaRight" fmla="*/ 147600 w 147240"/>
                  <a:gd name="textAreaTop" fmla="*/ 0 h 480600"/>
                  <a:gd name="textAreaBottom" fmla="*/ 480960 h 480600"/>
                </a:gdLst>
                <a:ah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5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475920"/>
                  <a:gd name="textAreaBottom" fmla="*/ 476280 h 475920"/>
                </a:gdLst>
                <a:ah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>
                  <a:gd name="textAreaLeft" fmla="*/ 0 w 114120"/>
                  <a:gd name="textAreaRight" fmla="*/ 114480 w 114120"/>
                  <a:gd name="textAreaTop" fmla="*/ 0 h 107640"/>
                  <a:gd name="textAreaBottom" fmla="*/ 108000 h 107640"/>
                </a:gdLst>
                <a:ah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0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1215720"/>
                  <a:gd name="textAreaBottom" fmla="*/ 1216080 h 1215720"/>
                </a:gdLst>
                <a:ah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>
                  <a:gd name="textAreaLeft" fmla="*/ 0 w 374400"/>
                  <a:gd name="textAreaRight" fmla="*/ 374760 w 374400"/>
                  <a:gd name="textAreaTop" fmla="*/ 0 h 1425240"/>
                  <a:gd name="textAreaBottom" fmla="*/ 1425600 h 1425240"/>
                </a:gdLst>
                <a:ah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6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7320"/>
                  <a:gd name="textAreaBottom" fmla="*/ 517680 h 517320"/>
                </a:gdLst>
                <a:ah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8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169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2280"/>
                  <a:gd name="textAreaBottom" fmla="*/ 512640 h 512280"/>
                </a:gdLst>
                <a:ah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920"/>
                  <a:gd name="textAreaBottom" fmla="*/ 152280 h 151920"/>
                </a:gdLst>
                <a:ah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2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>
                  <a:gd name="textAreaLeft" fmla="*/ 0 w 298080"/>
                  <a:gd name="textAreaRight" fmla="*/ 298440 w 298080"/>
                  <a:gd name="textAreaTop" fmla="*/ 0 h 1153800"/>
                  <a:gd name="textAreaBottom" fmla="*/ 1154160 h 1153800"/>
                </a:gdLst>
                <a:ah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3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5160"/>
                  <a:gd name="textAreaBottom" fmla="*/ 155520 h 155160"/>
                </a:gdLst>
                <a:ah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4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1544400"/>
                  <a:gd name="textAreaBottom" fmla="*/ 1544760 h 1544400"/>
                </a:gdLst>
                <a:ah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5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6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>
                  <a:gd name="textAreaLeft" fmla="*/ 0 w 307440"/>
                  <a:gd name="textAreaRight" fmla="*/ 307800 w 30744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7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3600" spc="-1" strike="noStrike" cap="all">
                <a:solidFill>
                  <a:srgbClr val="ffffff"/>
                </a:solidFill>
                <a:latin typeface="Tw Cen MT"/>
              </a:rPr>
              <a:t>Modifiez le style du titre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fr-FR" sz="2400" spc="-1" strike="noStrike">
                <a:solidFill>
                  <a:srgbClr val="ffffff"/>
                </a:solidFill>
                <a:latin typeface="Tw Cen MT"/>
              </a:rPr>
              <a:t>Modifier les styles du texte du masque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Tw Cen MT"/>
              </a:rPr>
              <a:t>Deuxième niveau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Tw Cen MT"/>
              </a:rPr>
              <a:t>Troisième niveau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fr-FR" sz="1600" spc="-1" strike="noStrike">
                <a:solidFill>
                  <a:srgbClr val="ffffff"/>
                </a:solidFill>
                <a:latin typeface="Tw Cen MT"/>
              </a:rPr>
              <a:t>Quatrième niveau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fr-FR" sz="1600" spc="-1" strike="noStrike">
                <a:solidFill>
                  <a:srgbClr val="ffffff"/>
                </a:solidFill>
                <a:latin typeface="Tw Cen MT"/>
              </a:rPr>
              <a:t>Cinquième niveau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4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fr-BE" sz="1050" spc="-1" strike="noStrike">
                <a:solidFill>
                  <a:srgbClr val="ffffff"/>
                </a:solidFill>
                <a:latin typeface="Tw Cen MT"/>
              </a:rPr>
              <a:t>&lt;date/heure&gt;</a:t>
            </a:r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 idx="5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 idx="6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AAFEB5-226B-4335-9BBE-2ABFFAB38C03}" type="slidenum">
              <a:rPr b="0" lang="fr-BE" sz="105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221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22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223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4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5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6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10800"/>
                  <a:gd name="textAreaBottom" fmla="*/ 1811160 h 1810800"/>
                </a:gdLst>
                <a:ah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7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8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429920"/>
                  <a:gd name="textAreaBottom" fmla="*/ 1430280 h 1429920"/>
                </a:gdLst>
                <a:ah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2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>
                  <a:gd name="textAreaLeft" fmla="*/ 0 w 421920"/>
                  <a:gd name="textAreaRight" fmla="*/ 422280 w 421920"/>
                  <a:gd name="textAreaTop" fmla="*/ 0 h 526680"/>
                  <a:gd name="textAreaBottom" fmla="*/ 527040 h 526680"/>
                </a:gdLst>
                <a:ah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3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 anchorCtr="1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6720"/>
                  <a:gd name="textAreaBottom" fmla="*/ 127080 h 126720"/>
                </a:gdLst>
                <a:ah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6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>
                  <a:gd name="textAreaLeft" fmla="*/ 0 w 147240"/>
                  <a:gd name="textAreaRight" fmla="*/ 147600 w 147240"/>
                  <a:gd name="textAreaTop" fmla="*/ 0 h 480600"/>
                  <a:gd name="textAreaBottom" fmla="*/ 480960 h 480600"/>
                </a:gdLst>
                <a:ah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7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475920"/>
                  <a:gd name="textAreaBottom" fmla="*/ 476280 h 475920"/>
                </a:gdLst>
                <a:ah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8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>
                  <a:gd name="textAreaLeft" fmla="*/ 0 w 114120"/>
                  <a:gd name="textAreaRight" fmla="*/ 114480 w 114120"/>
                  <a:gd name="textAreaTop" fmla="*/ 0 h 107640"/>
                  <a:gd name="textAreaBottom" fmla="*/ 108000 h 107640"/>
                </a:gdLst>
                <a:ah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9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0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2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1215720"/>
                  <a:gd name="textAreaBottom" fmla="*/ 1216080 h 1215720"/>
                </a:gdLst>
                <a:ah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3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4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>
                  <a:gd name="textAreaLeft" fmla="*/ 0 w 374400"/>
                  <a:gd name="textAreaRight" fmla="*/ 374760 w 374400"/>
                  <a:gd name="textAreaTop" fmla="*/ 0 h 1425240"/>
                  <a:gd name="textAreaBottom" fmla="*/ 1425600 h 1425240"/>
                </a:gdLst>
                <a:ah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7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8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7320"/>
                  <a:gd name="textAreaBottom" fmla="*/ 517680 h 517320"/>
                </a:gdLst>
                <a:ah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47240"/>
                  <a:gd name="textAreaBottom" fmla="*/ 147600 h 147240"/>
                </a:gdLst>
                <a:ah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50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251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2280"/>
                  <a:gd name="textAreaBottom" fmla="*/ 512640 h 512280"/>
                </a:gdLst>
                <a:ah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920"/>
                  <a:gd name="textAreaBottom" fmla="*/ 152280 h 151920"/>
                </a:gdLst>
                <a:ah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90080"/>
                  <a:gd name="textAreaBottom" fmla="*/ 190440 h 19008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>
                  <a:gd name="textAreaLeft" fmla="*/ 0 w 298080"/>
                  <a:gd name="textAreaRight" fmla="*/ 298440 w 298080"/>
                  <a:gd name="textAreaTop" fmla="*/ 0 h 1153800"/>
                  <a:gd name="textAreaBottom" fmla="*/ 1154160 h 1153800"/>
                </a:gdLst>
                <a:ah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5160"/>
                  <a:gd name="textAreaBottom" fmla="*/ 155520 h 155160"/>
                </a:gdLst>
                <a:ah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0" bIns="90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6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1544400"/>
                  <a:gd name="textAreaBottom" fmla="*/ 1544760 h 1544400"/>
                </a:gdLst>
                <a:ah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7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8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>
                  <a:gd name="textAreaLeft" fmla="*/ 0 w 307440"/>
                  <a:gd name="textAreaRight" fmla="*/ 307800 w 307440"/>
                  <a:gd name="textAreaTop" fmla="*/ 0 h 1801440"/>
                  <a:gd name="textAreaBottom" fmla="*/ 1801800 h 1801440"/>
                </a:gdLst>
                <a:ah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9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0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fr-BE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3600" spc="-1" strike="noStrike" cap="all">
                <a:solidFill>
                  <a:srgbClr val="ffffff"/>
                </a:solidFill>
                <a:latin typeface="Tw Cen MT"/>
              </a:rPr>
              <a:t>Modifiez le style du titre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dt" idx="7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fr-BE" sz="1050" spc="-1" strike="noStrike">
                <a:solidFill>
                  <a:srgbClr val="ffffff"/>
                </a:solidFill>
                <a:latin typeface="Tw Cen MT"/>
              </a:rPr>
              <a:t>&lt;date/heure&gt;</a:t>
            </a:r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ftr" idx="8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sldNum" idx="9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050" spc="-1" strike="noStrike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B48CF0-869A-455C-8037-EE93B78CF8E3}" type="slidenum">
              <a:rPr b="0" lang="fr-BE" sz="1050" spc="-1" strike="noStrike">
                <a:solidFill>
                  <a:srgbClr val="ffffff"/>
                </a:solidFill>
                <a:latin typeface="Tw Cen MT"/>
              </a:rPr>
              <a:t>&lt;numéro&gt;</a:t>
            </a:fld>
            <a:endParaRPr b="0" lang="fr-BE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Cliquez pour éditer le format du plan de texte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Second niveau de plan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Troisième niveau de plan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Quatrième niveau de plan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Cinquième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Sixième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Septième niveau de plan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9.xml"/><Relationship Id="rId2" Type="http://schemas.openxmlformats.org/officeDocument/2006/relationships/diagramLayout" Target="../diagrams/layout9.xml"/><Relationship Id="rId3" Type="http://schemas.openxmlformats.org/officeDocument/2006/relationships/diagramQuickStyle" Target="../diagrams/quickStyle9.xml"/><Relationship Id="rId4" Type="http://schemas.openxmlformats.org/officeDocument/2006/relationships/diagramColors" Target="../diagrams/colors9.xml"/><Relationship Id="rId5" Type="http://schemas.microsoft.com/office/2007/relationships/diagramDrawing" Target="../diagrams/drawing9.xml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10.xml"/><Relationship Id="rId2" Type="http://schemas.openxmlformats.org/officeDocument/2006/relationships/diagramLayout" Target="../diagrams/layout10.xml"/><Relationship Id="rId3" Type="http://schemas.openxmlformats.org/officeDocument/2006/relationships/diagramQuickStyle" Target="../diagrams/quickStyle10.xml"/><Relationship Id="rId4" Type="http://schemas.openxmlformats.org/officeDocument/2006/relationships/diagramColors" Target="../diagrams/colors10.xml"/><Relationship Id="rId5" Type="http://schemas.microsoft.com/office/2007/relationships/diagramDrawing" Target="../diagrams/drawing10.xml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11.xml"/><Relationship Id="rId2" Type="http://schemas.openxmlformats.org/officeDocument/2006/relationships/diagramLayout" Target="../diagrams/layout11.xml"/><Relationship Id="rId3" Type="http://schemas.openxmlformats.org/officeDocument/2006/relationships/diagramQuickStyle" Target="../diagrams/quickStyle11.xml"/><Relationship Id="rId4" Type="http://schemas.openxmlformats.org/officeDocument/2006/relationships/diagramColors" Target="../diagrams/colors11.xml"/><Relationship Id="rId5" Type="http://schemas.microsoft.com/office/2007/relationships/diagramDrawing" Target="../diagrams/drawing11.xml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12.xml"/><Relationship Id="rId2" Type="http://schemas.openxmlformats.org/officeDocument/2006/relationships/diagramLayout" Target="../diagrams/layout12.xml"/><Relationship Id="rId3" Type="http://schemas.openxmlformats.org/officeDocument/2006/relationships/diagramQuickStyle" Target="../diagrams/quickStyle12.xml"/><Relationship Id="rId4" Type="http://schemas.openxmlformats.org/officeDocument/2006/relationships/diagramColors" Target="../diagrams/colors12.xml"/><Relationship Id="rId5" Type="http://schemas.microsoft.com/office/2007/relationships/diagramDrawing" Target="../diagrams/drawing12.xml"/><Relationship Id="rId6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diagramData" Target="../diagrams/data13.xml"/><Relationship Id="rId2" Type="http://schemas.openxmlformats.org/officeDocument/2006/relationships/diagramLayout" Target="../diagrams/layout13.xml"/><Relationship Id="rId3" Type="http://schemas.openxmlformats.org/officeDocument/2006/relationships/diagramQuickStyle" Target="../diagrams/quickStyle13.xml"/><Relationship Id="rId4" Type="http://schemas.openxmlformats.org/officeDocument/2006/relationships/diagramColors" Target="../diagrams/colors13.xml"/><Relationship Id="rId5" Type="http://schemas.microsoft.com/office/2007/relationships/diagramDrawing" Target="../diagrams/drawing13.xml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diagramData" Target="../diagrams/data14.xml"/><Relationship Id="rId2" Type="http://schemas.openxmlformats.org/officeDocument/2006/relationships/diagramLayout" Target="../diagrams/layout14.xml"/><Relationship Id="rId3" Type="http://schemas.openxmlformats.org/officeDocument/2006/relationships/diagramQuickStyle" Target="../diagrams/quickStyle14.xml"/><Relationship Id="rId4" Type="http://schemas.openxmlformats.org/officeDocument/2006/relationships/diagramColors" Target="../diagrams/colors14.xml"/><Relationship Id="rId5" Type="http://schemas.microsoft.com/office/2007/relationships/diagramDrawing" Target="../diagrams/drawing14.xml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diagramData" Target="../diagrams/data15.xml"/><Relationship Id="rId2" Type="http://schemas.openxmlformats.org/officeDocument/2006/relationships/diagramLayout" Target="../diagrams/layout15.xml"/><Relationship Id="rId3" Type="http://schemas.openxmlformats.org/officeDocument/2006/relationships/diagramQuickStyle" Target="../diagrams/quickStyle15.xml"/><Relationship Id="rId4" Type="http://schemas.openxmlformats.org/officeDocument/2006/relationships/diagramColors" Target="../diagrams/colors15.xml"/><Relationship Id="rId5" Type="http://schemas.microsoft.com/office/2007/relationships/diagramDrawing" Target="../diagrams/drawing15.xml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diagramData" Target="../diagrams/data16.xml"/><Relationship Id="rId2" Type="http://schemas.openxmlformats.org/officeDocument/2006/relationships/diagramLayout" Target="../diagrams/layout16.xml"/><Relationship Id="rId3" Type="http://schemas.openxmlformats.org/officeDocument/2006/relationships/diagramQuickStyle" Target="../diagrams/quickStyle16.xml"/><Relationship Id="rId4" Type="http://schemas.openxmlformats.org/officeDocument/2006/relationships/diagramColors" Target="../diagrams/colors16.xml"/><Relationship Id="rId5" Type="http://schemas.microsoft.com/office/2007/relationships/diagramDrawing" Target="../diagrams/drawing16.xml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diagramData" Target="../diagrams/data17.xml"/><Relationship Id="rId2" Type="http://schemas.openxmlformats.org/officeDocument/2006/relationships/diagramLayout" Target="../diagrams/layout17.xml"/><Relationship Id="rId3" Type="http://schemas.openxmlformats.org/officeDocument/2006/relationships/diagramQuickStyle" Target="../diagrams/quickStyle17.xml"/><Relationship Id="rId4" Type="http://schemas.openxmlformats.org/officeDocument/2006/relationships/diagramColors" Target="../diagrams/colors17.xml"/><Relationship Id="rId5" Type="http://schemas.microsoft.com/office/2007/relationships/diagramDrawing" Target="../diagrams/drawing17.xml"/><Relationship Id="rId6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diagramData" Target="../diagrams/data18.xml"/><Relationship Id="rId2" Type="http://schemas.openxmlformats.org/officeDocument/2006/relationships/diagramLayout" Target="../diagrams/layout18.xml"/><Relationship Id="rId3" Type="http://schemas.openxmlformats.org/officeDocument/2006/relationships/diagramQuickStyle" Target="../diagrams/quickStyle18.xml"/><Relationship Id="rId4" Type="http://schemas.openxmlformats.org/officeDocument/2006/relationships/diagramColors" Target="../diagrams/colors18.xml"/><Relationship Id="rId5" Type="http://schemas.microsoft.com/office/2007/relationships/diagramDrawing" Target="../diagrams/drawing18.xml"/><Relationship Id="rId6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 3" descr=""/>
          <p:cNvPicPr/>
          <p:nvPr/>
        </p:nvPicPr>
        <p:blipFill>
          <a:blip r:embed="rId1"/>
          <a:stretch/>
        </p:blipFill>
        <p:spPr>
          <a:xfrm>
            <a:off x="2714400" y="685800"/>
            <a:ext cx="1975320" cy="2915640"/>
          </a:xfrm>
          <a:prstGeom prst="rect">
            <a:avLst/>
          </a:prstGeom>
          <a:ln w="0"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543360" y="1300320"/>
            <a:ext cx="5277960" cy="2888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BE" sz="4800" spc="-1" strike="noStrike" cap="all">
                <a:solidFill>
                  <a:srgbClr val="ffffff"/>
                </a:solidFill>
                <a:latin typeface="Tw Cen MT"/>
              </a:rPr>
              <a:t>AISEAU-PRESLES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6746760" y="4750920"/>
            <a:ext cx="4644720" cy="114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6600" spc="-1" strike="noStrike" cap="all">
                <a:solidFill>
                  <a:srgbClr val="ffffff"/>
                </a:solidFill>
                <a:latin typeface="Tw Cen MT"/>
              </a:rPr>
              <a:t>VISION 2031</a:t>
            </a:r>
            <a:endParaRPr b="0" lang="fr-BE" sz="6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071720" y="2776680"/>
            <a:ext cx="9979560" cy="1380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US" sz="4000" spc="-1" strike="noStrike" cap="all">
                <a:solidFill>
                  <a:srgbClr val="22ffff"/>
                </a:solidFill>
                <a:latin typeface="Tw Cen MT"/>
              </a:rPr>
              <a:t>Propositions d’Objectifs Stratégiques</a:t>
            </a:r>
            <a:endParaRPr b="0" lang="en-US" sz="4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838080" y="811080"/>
            <a:ext cx="4205520" cy="54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Premier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L’Administration Communale doit être un Service Public professionnel, moderne et connecté</a:t>
            </a:r>
            <a:br>
              <a:rPr sz="2000"/>
            </a:b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97174762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750489710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0" name="Titre 1"/>
          <p:cNvSpPr/>
          <p:nvPr/>
        </p:nvSpPr>
        <p:spPr>
          <a:xfrm>
            <a:off x="838080" y="811080"/>
            <a:ext cx="420552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Premier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L’Administration Communale doit être un Service Public professionnel, moderne et connecté</a:t>
            </a:r>
            <a:br>
              <a:rPr sz="20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839288561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1" name="Titre 1"/>
          <p:cNvSpPr/>
          <p:nvPr/>
        </p:nvSpPr>
        <p:spPr>
          <a:xfrm>
            <a:off x="838080" y="811080"/>
            <a:ext cx="420552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Premier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L’Administration Communale doit être un Service Public professionnel, moderne et connecté</a:t>
            </a:r>
            <a:br>
              <a:rPr sz="20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1383731585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2" name="Titre 1"/>
          <p:cNvSpPr/>
          <p:nvPr/>
        </p:nvSpPr>
        <p:spPr>
          <a:xfrm>
            <a:off x="838080" y="811080"/>
            <a:ext cx="420552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Premier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L’Administration Communale doit être un Service Public professionnel, moderne et connecté</a:t>
            </a:r>
            <a:br>
              <a:rPr sz="20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838080" y="811080"/>
            <a:ext cx="4333320" cy="54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br>
              <a:rPr sz="2100"/>
            </a:br>
            <a:br>
              <a:rPr sz="21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Deuxième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Rendre notre commune attractive pour soutenir la création d’activités et l’implantation d’entreprises, en développant des synergies propices à la création d’activités, la formation et la création d’emplois.</a:t>
            </a:r>
            <a:br>
              <a:rPr sz="2000"/>
            </a:br>
            <a:br>
              <a:rPr sz="2100"/>
            </a:br>
            <a:br>
              <a:rPr sz="2100"/>
            </a:b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774120362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838080" y="811080"/>
            <a:ext cx="4392360" cy="54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br>
              <a:rPr sz="21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Deuxième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Rendre notre commune attractive pour soutenir la création d’activités et l’implantation d’entreprises, en développant des synergies propices à la création d’activités, la formation et la création d’emplois.</a:t>
            </a:r>
            <a:br>
              <a:rPr sz="2400"/>
            </a:br>
            <a:br>
              <a:rPr sz="2100"/>
            </a:br>
            <a:br>
              <a:rPr sz="2100"/>
            </a:b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1810133275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3640046012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5" name="Titre 1"/>
          <p:cNvSpPr/>
          <p:nvPr/>
        </p:nvSpPr>
        <p:spPr>
          <a:xfrm>
            <a:off x="838080" y="811080"/>
            <a:ext cx="439236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br>
              <a:rPr sz="21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Deuxième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Rendre notre commune attractive pour soutenir la création d’activités et l’implantation d’entreprises, en développant des synergies propices à la création d’activités, la formation et la création d’emplois.</a:t>
            </a:r>
            <a:br>
              <a:rPr sz="2400"/>
            </a:br>
            <a:br>
              <a:rPr sz="2100"/>
            </a:br>
            <a:br>
              <a:rPr sz="21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38080" y="811080"/>
            <a:ext cx="4274280" cy="54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br>
              <a:rPr sz="37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Troisième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Etre une commune qui se préoccupe de ses citoyens</a:t>
            </a:r>
            <a:br>
              <a:rPr sz="2000"/>
            </a:b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4092882988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4223902861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7" name="Titre 1"/>
          <p:cNvSpPr/>
          <p:nvPr/>
        </p:nvSpPr>
        <p:spPr>
          <a:xfrm>
            <a:off x="838080" y="811080"/>
            <a:ext cx="427428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br>
              <a:rPr sz="37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Troisième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Etre une commune qui se préoccupe de ses citoyens</a:t>
            </a:r>
            <a:br>
              <a:rPr sz="20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/>
          </p:nvPr>
        </p:nvSpPr>
        <p:spPr>
          <a:xfrm>
            <a:off x="247680" y="1386360"/>
            <a:ext cx="11678400" cy="479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BE" sz="4000" spc="-1" strike="noStrike">
                <a:solidFill>
                  <a:srgbClr val="ffffff"/>
                </a:solidFill>
                <a:latin typeface="Tw Cen MT"/>
              </a:rPr>
              <a:t>« Le secret du changement c’est de concentrer toute son énergie non pas à lutter contre le passé, mais à construire l’avenir »</a:t>
            </a:r>
            <a:endParaRPr b="0" lang="en-US" sz="4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BE" sz="4000" spc="-1" strike="noStrike">
                <a:solidFill>
                  <a:srgbClr val="ffffff"/>
                </a:solidFill>
                <a:latin typeface="Tw Cen MT"/>
              </a:rPr>
              <a:t>      </a:t>
            </a:r>
            <a:r>
              <a:rPr b="0" i="1" lang="fr-BE" sz="4000" spc="-1" strike="noStrike">
                <a:solidFill>
                  <a:srgbClr val="ffffff"/>
                </a:solidFill>
                <a:latin typeface="Tw Cen MT"/>
              </a:rPr>
              <a:t>Socrate</a:t>
            </a:r>
            <a:endParaRPr b="0" lang="en-US" sz="40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6" name="Rectangle 2"/>
          <p:cNvSpPr/>
          <p:nvPr/>
        </p:nvSpPr>
        <p:spPr>
          <a:xfrm>
            <a:off x="0" y="0"/>
            <a:ext cx="247320" cy="360"/>
          </a:xfrm>
          <a:prstGeom prst="rect">
            <a:avLst/>
          </a:prstGeom>
          <a:solidFill>
            <a:srgbClr val="e9eb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720" bIns="720" anchor="ctr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1016488371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8" name="Titre 1"/>
          <p:cNvSpPr/>
          <p:nvPr/>
        </p:nvSpPr>
        <p:spPr>
          <a:xfrm>
            <a:off x="838080" y="811080"/>
            <a:ext cx="427428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br>
              <a:rPr sz="37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Troisième Objectif Stratégique :</a:t>
            </a:r>
            <a:br>
              <a:rPr sz="2000"/>
            </a:b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Etre une commune qui se préoccupe de ses citoyens</a:t>
            </a:r>
            <a:br>
              <a:rPr sz="2000"/>
            </a:b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98040" y="811080"/>
            <a:ext cx="4660200" cy="54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br>
              <a:rPr sz="31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Quatrième Objectif Stratégique :</a:t>
            </a:r>
            <a:br>
              <a:rPr sz="22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Être une commune durable, soucieuse de préserver son environnement et son patrimoine</a:t>
            </a:r>
            <a:br>
              <a:rPr sz="3100"/>
            </a:br>
            <a:endParaRPr b="0" lang="en-US" sz="22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2383850193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3135453200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30" name="Titre 1"/>
          <p:cNvSpPr/>
          <p:nvPr/>
        </p:nvSpPr>
        <p:spPr>
          <a:xfrm>
            <a:off x="698040" y="811080"/>
            <a:ext cx="466020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br>
              <a:rPr sz="31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Quatrième Objectif Stratégique :</a:t>
            </a:r>
            <a:br>
              <a:rPr sz="22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Être une commune durable, soucieuse de préserver son environnement et son patrimoine</a:t>
            </a:r>
            <a:br>
              <a:rPr sz="3100"/>
            </a:b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457722685"/>
              </p:ext>
            </p:extLst>
          </p:nvPr>
        </p:nvGraphicFramePr>
        <p:xfrm>
          <a:off x="5459400" y="642960"/>
          <a:ext cx="6089400" cy="55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31" name="Titre 1"/>
          <p:cNvSpPr/>
          <p:nvPr/>
        </p:nvSpPr>
        <p:spPr>
          <a:xfrm>
            <a:off x="698040" y="811080"/>
            <a:ext cx="4660200" cy="54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br>
              <a:rPr sz="31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Quatrième Objectif Stratégique :</a:t>
            </a:r>
            <a:br>
              <a:rPr sz="2200"/>
            </a:br>
            <a:r>
              <a:rPr b="1" lang="fr-BE" sz="2200" spc="-1" strike="noStrike" cap="all">
                <a:solidFill>
                  <a:srgbClr val="ffffff"/>
                </a:solidFill>
                <a:latin typeface="Tw Cen MT"/>
              </a:rPr>
              <a:t>Être une commune durable, soucieuse de préserver son environnement et son patrimoine</a:t>
            </a:r>
            <a:br>
              <a:rPr sz="3100"/>
            </a:b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 4" descr=""/>
          <p:cNvPicPr/>
          <p:nvPr/>
        </p:nvPicPr>
        <p:blipFill>
          <a:blip r:embed="rId1">
            <a:alphaModFix amt="35000"/>
          </a:blip>
          <a:srcRect l="11112" t="0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838080" y="1065960"/>
            <a:ext cx="3312720" cy="472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r">
              <a:lnSpc>
                <a:spcPct val="90000"/>
              </a:lnSpc>
              <a:buNone/>
            </a:pPr>
            <a:r>
              <a:rPr b="1" lang="fr-BE" sz="4800" spc="-1" strike="noStrike" cap="all">
                <a:solidFill>
                  <a:srgbClr val="ffffff"/>
                </a:solidFill>
                <a:latin typeface="Tw Cen MT"/>
              </a:rPr>
              <a:t>ACAP6250</a:t>
            </a:r>
            <a:br>
              <a:rPr sz="4000"/>
            </a:br>
            <a:r>
              <a:rPr b="0" lang="fr-BE" sz="2800" spc="-1" strike="noStrike" cap="all">
                <a:solidFill>
                  <a:srgbClr val="ffffff"/>
                </a:solidFill>
                <a:latin typeface="Tw Cen MT"/>
              </a:rPr>
              <a:t>Alternative Citoyenne </a:t>
            </a:r>
            <a:br>
              <a:rPr sz="2800"/>
            </a:br>
            <a:r>
              <a:rPr b="0" lang="fr-BE" sz="2800" spc="-1" strike="noStrike" cap="all">
                <a:solidFill>
                  <a:srgbClr val="ffffff"/>
                </a:solidFill>
                <a:latin typeface="Tw Cen MT"/>
              </a:rPr>
              <a:t>Aiseau-Presles</a:t>
            </a:r>
            <a:endParaRPr b="0" lang="en-US" sz="2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5155200" y="1065960"/>
            <a:ext cx="5744160" cy="472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Tw Cen MT"/>
              </a:rPr>
              <a:t>Suivez-nous sur </a:t>
            </a:r>
            <a:endParaRPr b="0" lang="en-US" sz="32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Tw Cen MT"/>
              </a:rPr>
              <a:t>ACAP6250.be …….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Tw Cen MT"/>
              </a:rPr>
              <a:t>Facebook ……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Tw Cen MT"/>
              </a:rPr>
              <a:t>Twitter ………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BE" sz="3600" spc="-1" strike="noStrike" cap="all">
                <a:solidFill>
                  <a:srgbClr val="ffffff"/>
                </a:solidFill>
                <a:latin typeface="Tw Cen MT"/>
              </a:rPr>
              <a:t>Qui sommes nous ?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390287490"/>
              </p:ext>
            </p:extLst>
          </p:nvPr>
        </p:nvGraphicFramePr>
        <p:xfrm>
          <a:off x="1141560" y="2249640"/>
          <a:ext cx="9905760" cy="354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8" name="Image 3"/>
          <p:cNvSpPr/>
          <p:nvPr/>
        </p:nvSpPr>
        <p:spPr>
          <a:xfrm>
            <a:off x="7564680" y="317880"/>
            <a:ext cx="3234960" cy="1618920"/>
          </a:xfrm>
          <a:prstGeom prst="roundRect">
            <a:avLst>
              <a:gd name="adj" fmla="val 16667"/>
            </a:avLst>
          </a:prstGeom>
          <a:blipFill rotWithShape="0">
            <a:blip r:embed="rId6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833040" y="365040"/>
            <a:ext cx="105202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BE" sz="3600" spc="-1" strike="noStrike" cap="all">
                <a:solidFill>
                  <a:srgbClr val="ffffff"/>
                </a:solidFill>
                <a:latin typeface="Tw Cen MT"/>
              </a:rPr>
              <a:t>Nos valeurs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838080" y="1435680"/>
            <a:ext cx="10515240" cy="5026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Notre mouvement politique est opposé à toute forme de communautarisme, extrémisme ou radicalisme, qu’il soit politique, culturel ou religieux.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Nous défendons la liberté d’être, de penser et d’agir et le respect de valeurs universelles telles que :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laïcité 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Le respect mutuel dû à toutes et tous sans distinction de genre, d’orientation sexuelle, d’origine ethnique ou de confession religieuse ; 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tolérance réciproque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L’égalité entre les hommes et les femmes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bienveillance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protection des plus fragiles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solidarité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La sécurité 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0" lang="fr-BE" sz="1700" spc="-1" strike="noStrike">
                <a:solidFill>
                  <a:srgbClr val="ffffff"/>
                </a:solidFill>
                <a:latin typeface="Arial"/>
              </a:rPr>
              <a:t>Le respect des coutumes et traditions ainsi que la préservation du patrimoine matériel et immatériel ;</a:t>
            </a: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7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11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BE" sz="2000" spc="-1" strike="noStrike" cap="all">
                <a:solidFill>
                  <a:srgbClr val="ffffff"/>
                </a:solidFill>
                <a:latin typeface="Tw Cen MT"/>
              </a:rPr>
              <a:t>Notre vision de la bonne gouvernance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33386612"/>
              </p:ext>
            </p:extLst>
          </p:nvPr>
        </p:nvGraphicFramePr>
        <p:xfrm>
          <a:off x="452160" y="894600"/>
          <a:ext cx="11228040" cy="56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38080" y="788040"/>
            <a:ext cx="10520280" cy="1325160"/>
          </a:xfrm>
          <a:prstGeom prst="rect">
            <a:avLst/>
          </a:prstGeom>
          <a:solidFill>
            <a:srgbClr val="c00000"/>
          </a:solidFill>
          <a:ln w="15840">
            <a:solidFill>
              <a:srgbClr val="66907b"/>
            </a:solidFill>
            <a:round/>
          </a:ln>
        </p:spPr>
        <p:txBody>
          <a:bodyPr anchor="ctr">
            <a:normAutofit fontScale="98000"/>
          </a:bodyPr>
          <a:p>
            <a:pPr indent="0">
              <a:lnSpc>
                <a:spcPct val="90000"/>
              </a:lnSpc>
              <a:buNone/>
            </a:pPr>
            <a:br>
              <a:rPr sz="1800"/>
            </a:br>
            <a:r>
              <a:rPr b="0" lang="fr-BE" sz="1800" spc="-1" strike="noStrike" cap="all">
                <a:solidFill>
                  <a:schemeClr val="lt1"/>
                </a:solidFill>
                <a:latin typeface="Tw Cen MT"/>
              </a:rPr>
              <a:t>De façon concertée avec les citoyens, les associations, les commerçants et toutes les forces vives de la Commune, nous nous engageons dans une vision « </a:t>
            </a:r>
            <a:r>
              <a:rPr b="0" lang="fr-BE" sz="1800" spc="-1" strike="noStrike" u="sng" cap="all">
                <a:solidFill>
                  <a:schemeClr val="lt1"/>
                </a:solidFill>
                <a:uFillTx/>
                <a:latin typeface="Tw Cen MT"/>
              </a:rPr>
              <a:t>Aiseau-Presles 2025</a:t>
            </a:r>
            <a:r>
              <a:rPr b="0" lang="fr-BE" sz="1800" spc="-1" strike="noStrike" cap="all">
                <a:solidFill>
                  <a:schemeClr val="lt1"/>
                </a:solidFill>
                <a:latin typeface="Tw Cen MT"/>
              </a:rPr>
              <a:t> » axées sur :</a:t>
            </a:r>
            <a:br>
              <a:rPr sz="1800"/>
            </a:b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890390416"/>
              </p:ext>
            </p:extLst>
          </p:nvPr>
        </p:nvGraphicFramePr>
        <p:xfrm>
          <a:off x="838080" y="2022480"/>
          <a:ext cx="10515240" cy="415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BE" sz="3200" spc="-1" strike="noStrike" cap="all">
                <a:solidFill>
                  <a:srgbClr val="ffffff"/>
                </a:solidFill>
                <a:latin typeface="Tw Cen MT"/>
              </a:rPr>
              <a:t>Etat des lieux – l’Administration Communale</a:t>
            </a:r>
            <a:endParaRPr b="0" lang="en-US" sz="32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434371389"/>
              </p:ext>
            </p:extLst>
          </p:nvPr>
        </p:nvGraphicFramePr>
        <p:xfrm>
          <a:off x="1141560" y="2249640"/>
          <a:ext cx="9905760" cy="354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BE" sz="3600" spc="-1" strike="noStrike" cap="all">
                <a:solidFill>
                  <a:srgbClr val="ffffff"/>
                </a:solidFill>
                <a:latin typeface="Tw Cen MT"/>
              </a:rPr>
              <a:t>Etat des lieux – Politiques développées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036961723"/>
              </p:ext>
            </p:extLst>
          </p:nvPr>
        </p:nvGraphicFramePr>
        <p:xfrm>
          <a:off x="1141560" y="2249640"/>
          <a:ext cx="9905760" cy="354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raphic 15" descr=""/>
          <p:cNvPicPr/>
          <p:nvPr/>
        </p:nvPicPr>
        <p:blipFill>
          <a:blip r:embed="rId1"/>
          <a:stretch/>
        </p:blipFill>
        <p:spPr>
          <a:xfrm>
            <a:off x="-292680" y="3041280"/>
            <a:ext cx="3425760" cy="3425760"/>
          </a:xfrm>
          <a:prstGeom prst="rect">
            <a:avLst/>
          </a:prstGeom>
          <a:ln w="0">
            <a:noFill/>
          </a:ln>
        </p:spPr>
      </p:pic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546640" y="365040"/>
            <a:ext cx="90014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Plan Stratégique Transversal : objectifs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7" name="ZoneTexte 2"/>
          <p:cNvSpPr/>
          <p:nvPr/>
        </p:nvSpPr>
        <p:spPr>
          <a:xfrm>
            <a:off x="2920320" y="1953720"/>
            <a:ext cx="8819280" cy="41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Professionnaliser - vision globale déclinée en objectifs      stratégiques et opérationnels – actions.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Développer une vision à moyens termes – ajuster – saisir les opportunités – suivre ou changer de cap suivant la conjecture.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Transparence - dialogue et implication citoyenne.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Planification des ressources - définition de priorités et établissement d’un plan financier.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Décloisonnement des services - vision transversale-travail par projets- coordination des projets.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Implication des agents communaux – management participatif - valorisation et développement des compétences.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423</TotalTime>
  <Application>LibreOffice/7.4.2.3$Windows_X86_64 LibreOffice_project/382eef1f22670f7f4118c8c2dd222ec7ad009daf</Application>
  <AppVersion>15.0000</AppVersion>
  <Words>1723</Words>
  <Paragraphs>177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2018-07-05T11:04:24Z</dcterms:created>
  <dc:creator>Eric GARBAR</dc:creator>
  <dc:description/>
  <dc:language>fr-BE</dc:language>
  <cp:lastModifiedBy/>
  <cp:lastPrinted>2018-07-19T11:10:37Z</cp:lastPrinted>
  <dcterms:modified xsi:type="dcterms:W3CDTF">2024-08-21T00:04:43Z</dcterms:modified>
  <cp:revision>26</cp:revision>
  <dc:subject/>
  <dc:title>AISEAU-PRESLES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24</vt:i4>
  </property>
</Properties>
</file>